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16"/>
  </p:notesMasterIdLst>
  <p:sldIdLst>
    <p:sldId id="257" r:id="rId2"/>
    <p:sldId id="304" r:id="rId3"/>
    <p:sldId id="367" r:id="rId4"/>
    <p:sldId id="311" r:id="rId5"/>
    <p:sldId id="312" r:id="rId6"/>
    <p:sldId id="314" r:id="rId7"/>
    <p:sldId id="315" r:id="rId8"/>
    <p:sldId id="379" r:id="rId9"/>
    <p:sldId id="369" r:id="rId10"/>
    <p:sldId id="371" r:id="rId11"/>
    <p:sldId id="327" r:id="rId12"/>
    <p:sldId id="329" r:id="rId13"/>
    <p:sldId id="328" r:id="rId14"/>
    <p:sldId id="391" r:id="rId1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21176" autoAdjust="0"/>
    <p:restoredTop sz="90944" autoAdjust="0"/>
  </p:normalViewPr>
  <p:slideViewPr>
    <p:cSldViewPr>
      <p:cViewPr varScale="1">
        <p:scale>
          <a:sx n="73" d="100"/>
          <a:sy n="73" d="100"/>
        </p:scale>
        <p:origin x="174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341F1D-BAC1-4610-850B-BBD023AD6DC3}" type="doc">
      <dgm:prSet loTypeId="urn:microsoft.com/office/officeart/2005/8/layout/chevron2" loCatId="process" qsTypeId="urn:microsoft.com/office/officeart/2005/8/quickstyle/3d4" qsCatId="3D" csTypeId="urn:microsoft.com/office/officeart/2005/8/colors/accent2_5" csCatId="accent2" phldr="1"/>
      <dgm:spPr/>
      <dgm:t>
        <a:bodyPr/>
        <a:lstStyle/>
        <a:p>
          <a:endParaRPr lang="es-AR"/>
        </a:p>
      </dgm:t>
    </dgm:pt>
    <dgm:pt modelId="{F621354F-87C8-4DDA-9D59-BDD617F8F200}">
      <dgm:prSet phldrT="[Texto]" custT="1"/>
      <dgm:spPr/>
      <dgm:t>
        <a:bodyPr/>
        <a:lstStyle/>
        <a:p>
          <a:r>
            <a:rPr lang="es-AR" sz="1200" dirty="0"/>
            <a:t>¿</a:t>
          </a:r>
          <a:r>
            <a:rPr lang="es-AR" sz="2000" b="1" dirty="0"/>
            <a:t>El importe a recibir, permite financiar el proyecto                   </a:t>
          </a:r>
          <a:r>
            <a:rPr lang="es-AR" sz="2000" dirty="0"/>
            <a:t>         (la obra)? </a:t>
          </a:r>
        </a:p>
      </dgm:t>
    </dgm:pt>
    <dgm:pt modelId="{F290B33A-0718-4132-8AB2-C8F19FCB5B52}" type="parTrans" cxnId="{81042C67-18F9-47FF-957E-0C1789923229}">
      <dgm:prSet/>
      <dgm:spPr/>
      <dgm:t>
        <a:bodyPr/>
        <a:lstStyle/>
        <a:p>
          <a:endParaRPr lang="es-AR"/>
        </a:p>
      </dgm:t>
    </dgm:pt>
    <dgm:pt modelId="{55EB29A2-342A-467B-B6B5-DA250F046799}" type="sibTrans" cxnId="{81042C67-18F9-47FF-957E-0C1789923229}">
      <dgm:prSet/>
      <dgm:spPr/>
      <dgm:t>
        <a:bodyPr/>
        <a:lstStyle/>
        <a:p>
          <a:endParaRPr lang="es-AR"/>
        </a:p>
      </dgm:t>
    </dgm:pt>
    <dgm:pt modelId="{4261BF33-EE91-4D9D-8391-4C9340823899}">
      <dgm:prSet phldrT="[Texto]"/>
      <dgm:spPr/>
      <dgm:t>
        <a:bodyPr/>
        <a:lstStyle/>
        <a:p>
          <a:r>
            <a:rPr lang="es-AR"/>
            <a:t>Político</a:t>
          </a:r>
        </a:p>
      </dgm:t>
    </dgm:pt>
    <dgm:pt modelId="{EBB870D5-DD66-4994-BA99-F2C4D677E7D7}" type="parTrans" cxnId="{120603D7-C8C7-423E-A871-5C5C2A03A19D}">
      <dgm:prSet/>
      <dgm:spPr/>
      <dgm:t>
        <a:bodyPr/>
        <a:lstStyle/>
        <a:p>
          <a:endParaRPr lang="es-AR"/>
        </a:p>
      </dgm:t>
    </dgm:pt>
    <dgm:pt modelId="{F2E71E89-EF3D-49A9-A841-AE12D48D309C}" type="sibTrans" cxnId="{120603D7-C8C7-423E-A871-5C5C2A03A19D}">
      <dgm:prSet/>
      <dgm:spPr/>
      <dgm:t>
        <a:bodyPr/>
        <a:lstStyle/>
        <a:p>
          <a:endParaRPr lang="es-AR"/>
        </a:p>
      </dgm:t>
    </dgm:pt>
    <dgm:pt modelId="{876C11B0-A324-484E-BFDA-158FB1CA064B}">
      <dgm:prSet phldrT="[Texto]" custT="1"/>
      <dgm:spPr/>
      <dgm:t>
        <a:bodyPr/>
        <a:lstStyle/>
        <a:p>
          <a:r>
            <a:rPr lang="es-AR" sz="1200" dirty="0"/>
            <a:t>¿</a:t>
          </a:r>
          <a:r>
            <a:rPr lang="es-AR" sz="2000" b="1" dirty="0"/>
            <a:t>Hay alguna normativa que impida la realización del                  proyecto ? </a:t>
          </a:r>
          <a:r>
            <a:rPr lang="es-AR" sz="2000" dirty="0"/>
            <a:t>(la construcción del edificio en la zona)</a:t>
          </a:r>
        </a:p>
      </dgm:t>
    </dgm:pt>
    <dgm:pt modelId="{27B8E379-9C40-4D09-A818-ED4319671121}" type="parTrans" cxnId="{5916E55F-2FEA-4D69-A2D2-FCEFD07FDEC9}">
      <dgm:prSet/>
      <dgm:spPr/>
      <dgm:t>
        <a:bodyPr/>
        <a:lstStyle/>
        <a:p>
          <a:endParaRPr lang="es-AR"/>
        </a:p>
      </dgm:t>
    </dgm:pt>
    <dgm:pt modelId="{48E7D100-310C-4DEE-9380-004C2E39C480}" type="sibTrans" cxnId="{5916E55F-2FEA-4D69-A2D2-FCEFD07FDEC9}">
      <dgm:prSet/>
      <dgm:spPr/>
      <dgm:t>
        <a:bodyPr/>
        <a:lstStyle/>
        <a:p>
          <a:endParaRPr lang="es-AR"/>
        </a:p>
      </dgm:t>
    </dgm:pt>
    <dgm:pt modelId="{7872828D-41BA-4613-B642-00FA819C6879}">
      <dgm:prSet phldrT="[Texto]"/>
      <dgm:spPr/>
      <dgm:t>
        <a:bodyPr/>
        <a:lstStyle/>
        <a:p>
          <a:r>
            <a:rPr lang="es-AR"/>
            <a:t>Técnico</a:t>
          </a:r>
        </a:p>
      </dgm:t>
    </dgm:pt>
    <dgm:pt modelId="{3D4A8118-4538-40ED-9F14-FE4FD5FCFDA4}" type="parTrans" cxnId="{7E34DD1C-C7A3-4E73-BD75-045563CE5335}">
      <dgm:prSet/>
      <dgm:spPr/>
      <dgm:t>
        <a:bodyPr/>
        <a:lstStyle/>
        <a:p>
          <a:endParaRPr lang="es-AR"/>
        </a:p>
      </dgm:t>
    </dgm:pt>
    <dgm:pt modelId="{840C9657-02A6-4B98-B44D-03570D5ADAF7}" type="sibTrans" cxnId="{7E34DD1C-C7A3-4E73-BD75-045563CE5335}">
      <dgm:prSet/>
      <dgm:spPr/>
      <dgm:t>
        <a:bodyPr/>
        <a:lstStyle/>
        <a:p>
          <a:endParaRPr lang="es-AR"/>
        </a:p>
      </dgm:t>
    </dgm:pt>
    <dgm:pt modelId="{CCBF9C02-D7D7-4B77-B3A8-8B0FE10CFFF8}">
      <dgm:prSet phldrT="[Texto]" custT="1"/>
      <dgm:spPr/>
      <dgm:t>
        <a:bodyPr/>
        <a:lstStyle/>
        <a:p>
          <a:r>
            <a:rPr lang="es-AR" sz="2000" b="1" dirty="0"/>
            <a:t>¿Existe la tecnología para realizarlo?</a:t>
          </a:r>
        </a:p>
      </dgm:t>
    </dgm:pt>
    <dgm:pt modelId="{F3F0A84A-5EF4-444E-B3CA-19597436C590}" type="parTrans" cxnId="{4F942E2B-1834-4DA6-806B-C3DAB0028850}">
      <dgm:prSet/>
      <dgm:spPr/>
      <dgm:t>
        <a:bodyPr/>
        <a:lstStyle/>
        <a:p>
          <a:endParaRPr lang="es-AR"/>
        </a:p>
      </dgm:t>
    </dgm:pt>
    <dgm:pt modelId="{BFBC81AC-3EC8-418B-A530-3B02BF4B5E7A}" type="sibTrans" cxnId="{4F942E2B-1834-4DA6-806B-C3DAB0028850}">
      <dgm:prSet/>
      <dgm:spPr/>
      <dgm:t>
        <a:bodyPr/>
        <a:lstStyle/>
        <a:p>
          <a:endParaRPr lang="es-AR"/>
        </a:p>
      </dgm:t>
    </dgm:pt>
    <dgm:pt modelId="{303E82C6-5E80-430B-9EED-468D0EE2D160}">
      <dgm:prSet phldrT="[Texto]" custT="1"/>
      <dgm:spPr/>
      <dgm:t>
        <a:bodyPr/>
        <a:lstStyle/>
        <a:p>
          <a:r>
            <a:rPr lang="es-AR" sz="2000" b="0" i="0" dirty="0"/>
            <a:t>Ejemplo: </a:t>
          </a:r>
          <a:r>
            <a:rPr lang="es-AR" sz="2000" dirty="0"/>
            <a:t>el suelo podría no ser apto para soportar el peso                  total de la edificación construida. Existen técnicas o materiales para construirlo a pesar de eso?                                </a:t>
          </a:r>
        </a:p>
      </dgm:t>
    </dgm:pt>
    <dgm:pt modelId="{6B517CA4-02B2-48C7-814F-49131063B258}" type="parTrans" cxnId="{965D5109-031D-4A80-AE08-5F460F2BB219}">
      <dgm:prSet/>
      <dgm:spPr/>
      <dgm:t>
        <a:bodyPr/>
        <a:lstStyle/>
        <a:p>
          <a:endParaRPr lang="es-AR"/>
        </a:p>
      </dgm:t>
    </dgm:pt>
    <dgm:pt modelId="{B75CE0BF-76F7-464A-926E-766CA5E17A76}" type="sibTrans" cxnId="{965D5109-031D-4A80-AE08-5F460F2BB219}">
      <dgm:prSet/>
      <dgm:spPr/>
      <dgm:t>
        <a:bodyPr/>
        <a:lstStyle/>
        <a:p>
          <a:endParaRPr lang="es-AR"/>
        </a:p>
      </dgm:t>
    </dgm:pt>
    <dgm:pt modelId="{E23ED79F-382C-47DF-9747-FCB45CAAC09F}">
      <dgm:prSet phldrT="[Texto]"/>
      <dgm:spPr/>
      <dgm:t>
        <a:bodyPr/>
        <a:lstStyle/>
        <a:p>
          <a:r>
            <a:rPr lang="es-AR" sz="1400"/>
            <a:t>Económico</a:t>
          </a:r>
        </a:p>
      </dgm:t>
    </dgm:pt>
    <dgm:pt modelId="{F5C36AEF-29F3-4BF4-A4B2-82264C70F9E2}" type="parTrans" cxnId="{DF929579-845B-4DE3-A77C-A15992B19D79}">
      <dgm:prSet/>
      <dgm:spPr/>
      <dgm:t>
        <a:bodyPr/>
        <a:lstStyle/>
        <a:p>
          <a:endParaRPr lang="es-AR"/>
        </a:p>
      </dgm:t>
    </dgm:pt>
    <dgm:pt modelId="{B2780A9B-0CB3-43A8-A94D-B4E5941C891D}" type="sibTrans" cxnId="{DF929579-845B-4DE3-A77C-A15992B19D79}">
      <dgm:prSet/>
      <dgm:spPr/>
      <dgm:t>
        <a:bodyPr/>
        <a:lstStyle/>
        <a:p>
          <a:endParaRPr lang="es-AR"/>
        </a:p>
      </dgm:t>
    </dgm:pt>
    <dgm:pt modelId="{A320EBD4-A22E-487B-9B08-64DF123AF5E3}">
      <dgm:prSet phldrT="[Texto]" custT="1"/>
      <dgm:spPr/>
      <dgm:t>
        <a:bodyPr/>
        <a:lstStyle/>
        <a:p>
          <a:r>
            <a:rPr lang="es-AR" sz="2000" dirty="0"/>
            <a:t>Materiales requeridos, contratación de </a:t>
          </a:r>
          <a:r>
            <a:rPr lang="es-AR" sz="2000" dirty="0" smtClean="0"/>
            <a:t>personal</a:t>
          </a:r>
          <a:r>
            <a:rPr lang="es-AR" sz="2000" dirty="0"/>
            <a:t>, etc.</a:t>
          </a:r>
        </a:p>
      </dgm:t>
    </dgm:pt>
    <dgm:pt modelId="{BC2D411A-A3BB-4FFB-88FB-5C7EE821F122}" type="sibTrans" cxnId="{277A4BE8-9534-4808-8D80-5444EBBB7D85}">
      <dgm:prSet/>
      <dgm:spPr/>
      <dgm:t>
        <a:bodyPr/>
        <a:lstStyle/>
        <a:p>
          <a:endParaRPr lang="es-AR"/>
        </a:p>
      </dgm:t>
    </dgm:pt>
    <dgm:pt modelId="{06B6B7C5-0CBA-41F0-A125-7B726D197CA2}" type="parTrans" cxnId="{277A4BE8-9534-4808-8D80-5444EBBB7D85}">
      <dgm:prSet/>
      <dgm:spPr/>
      <dgm:t>
        <a:bodyPr/>
        <a:lstStyle/>
        <a:p>
          <a:endParaRPr lang="es-AR"/>
        </a:p>
      </dgm:t>
    </dgm:pt>
    <dgm:pt modelId="{C5044B9E-C65D-450D-8D81-EEBCA5370A8F}" type="pres">
      <dgm:prSet presAssocID="{15341F1D-BAC1-4610-850B-BBD023AD6DC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58ECB02-3DFC-4B6B-8BDB-B5241E6D1D62}" type="pres">
      <dgm:prSet presAssocID="{E23ED79F-382C-47DF-9747-FCB45CAAC09F}" presName="composite" presStyleCnt="0"/>
      <dgm:spPr/>
    </dgm:pt>
    <dgm:pt modelId="{E1C31E97-7682-4337-A29E-E2E2D2B1326B}" type="pres">
      <dgm:prSet presAssocID="{E23ED79F-382C-47DF-9747-FCB45CAAC09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F6B3FE8-4CC9-442C-B230-FD3FE01003D7}" type="pres">
      <dgm:prSet presAssocID="{E23ED79F-382C-47DF-9747-FCB45CAAC09F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6FB7436-E12B-457A-994B-E901C5AE6202}" type="pres">
      <dgm:prSet presAssocID="{B2780A9B-0CB3-43A8-A94D-B4E5941C891D}" presName="sp" presStyleCnt="0"/>
      <dgm:spPr/>
    </dgm:pt>
    <dgm:pt modelId="{25138762-F244-46D6-AA68-B3611C5571C5}" type="pres">
      <dgm:prSet presAssocID="{4261BF33-EE91-4D9D-8391-4C9340823899}" presName="composite" presStyleCnt="0"/>
      <dgm:spPr/>
    </dgm:pt>
    <dgm:pt modelId="{BC57F16C-1197-458B-B5DA-BE331BF14D34}" type="pres">
      <dgm:prSet presAssocID="{4261BF33-EE91-4D9D-8391-4C934082389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34C32A5-09BD-4CAE-9D4A-0F4B4DE84D1B}" type="pres">
      <dgm:prSet presAssocID="{4261BF33-EE91-4D9D-8391-4C934082389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E34BDCA-A265-4BD0-9C6E-7C1001CFD597}" type="pres">
      <dgm:prSet presAssocID="{F2E71E89-EF3D-49A9-A841-AE12D48D309C}" presName="sp" presStyleCnt="0"/>
      <dgm:spPr/>
    </dgm:pt>
    <dgm:pt modelId="{CCB9165C-3E34-430A-8046-8E82C96B1AFE}" type="pres">
      <dgm:prSet presAssocID="{7872828D-41BA-4613-B642-00FA819C6879}" presName="composite" presStyleCnt="0"/>
      <dgm:spPr/>
    </dgm:pt>
    <dgm:pt modelId="{5A89D975-9624-426E-85F2-7950AFCCE757}" type="pres">
      <dgm:prSet presAssocID="{7872828D-41BA-4613-B642-00FA819C6879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7E1930D-6B08-42B4-9208-D2BB36A9B66E}" type="pres">
      <dgm:prSet presAssocID="{7872828D-41BA-4613-B642-00FA819C6879}" presName="descendantText" presStyleLbl="alignAcc1" presStyleIdx="2" presStyleCnt="3" custScaleY="16030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77A4BE8-9534-4808-8D80-5444EBBB7D85}" srcId="{E23ED79F-382C-47DF-9747-FCB45CAAC09F}" destId="{A320EBD4-A22E-487B-9B08-64DF123AF5E3}" srcOrd="1" destOrd="0" parTransId="{06B6B7C5-0CBA-41F0-A125-7B726D197CA2}" sibTransId="{BC2D411A-A3BB-4FFB-88FB-5C7EE821F122}"/>
    <dgm:cxn modelId="{5916E55F-2FEA-4D69-A2D2-FCEFD07FDEC9}" srcId="{4261BF33-EE91-4D9D-8391-4C9340823899}" destId="{876C11B0-A324-484E-BFDA-158FB1CA064B}" srcOrd="0" destOrd="0" parTransId="{27B8E379-9C40-4D09-A818-ED4319671121}" sibTransId="{48E7D100-310C-4DEE-9380-004C2E39C480}"/>
    <dgm:cxn modelId="{120603D7-C8C7-423E-A871-5C5C2A03A19D}" srcId="{15341F1D-BAC1-4610-850B-BBD023AD6DC3}" destId="{4261BF33-EE91-4D9D-8391-4C9340823899}" srcOrd="1" destOrd="0" parTransId="{EBB870D5-DD66-4994-BA99-F2C4D677E7D7}" sibTransId="{F2E71E89-EF3D-49A9-A841-AE12D48D309C}"/>
    <dgm:cxn modelId="{C3169EF6-0D04-4084-9FBE-CA68616B7FEF}" type="presOf" srcId="{15341F1D-BAC1-4610-850B-BBD023AD6DC3}" destId="{C5044B9E-C65D-450D-8D81-EEBCA5370A8F}" srcOrd="0" destOrd="0" presId="urn:microsoft.com/office/officeart/2005/8/layout/chevron2"/>
    <dgm:cxn modelId="{8FFE9024-91D7-4485-875A-1F7DF90B68C3}" type="presOf" srcId="{7872828D-41BA-4613-B642-00FA819C6879}" destId="{5A89D975-9624-426E-85F2-7950AFCCE757}" srcOrd="0" destOrd="0" presId="urn:microsoft.com/office/officeart/2005/8/layout/chevron2"/>
    <dgm:cxn modelId="{8A3A75D2-E7DC-4EA6-8BEA-F7B7A8B96E72}" type="presOf" srcId="{876C11B0-A324-484E-BFDA-158FB1CA064B}" destId="{834C32A5-09BD-4CAE-9D4A-0F4B4DE84D1B}" srcOrd="0" destOrd="0" presId="urn:microsoft.com/office/officeart/2005/8/layout/chevron2"/>
    <dgm:cxn modelId="{965D5109-031D-4A80-AE08-5F460F2BB219}" srcId="{7872828D-41BA-4613-B642-00FA819C6879}" destId="{303E82C6-5E80-430B-9EED-468D0EE2D160}" srcOrd="1" destOrd="0" parTransId="{6B517CA4-02B2-48C7-814F-49131063B258}" sibTransId="{B75CE0BF-76F7-464A-926E-766CA5E17A76}"/>
    <dgm:cxn modelId="{E69512AB-A0F3-4FD9-8F18-F14704E6BC9C}" type="presOf" srcId="{CCBF9C02-D7D7-4B77-B3A8-8B0FE10CFFF8}" destId="{77E1930D-6B08-42B4-9208-D2BB36A9B66E}" srcOrd="0" destOrd="0" presId="urn:microsoft.com/office/officeart/2005/8/layout/chevron2"/>
    <dgm:cxn modelId="{EAE57DE6-EDEF-49BF-8AFC-471F5B22A166}" type="presOf" srcId="{303E82C6-5E80-430B-9EED-468D0EE2D160}" destId="{77E1930D-6B08-42B4-9208-D2BB36A9B66E}" srcOrd="0" destOrd="1" presId="urn:microsoft.com/office/officeart/2005/8/layout/chevron2"/>
    <dgm:cxn modelId="{8277CB51-8C99-4DFA-8922-A43A7370717E}" type="presOf" srcId="{4261BF33-EE91-4D9D-8391-4C9340823899}" destId="{BC57F16C-1197-458B-B5DA-BE331BF14D34}" srcOrd="0" destOrd="0" presId="urn:microsoft.com/office/officeart/2005/8/layout/chevron2"/>
    <dgm:cxn modelId="{BE16CD14-7AE8-4E3C-8C0C-EE9E9DB5BA98}" type="presOf" srcId="{A320EBD4-A22E-487B-9B08-64DF123AF5E3}" destId="{AF6B3FE8-4CC9-442C-B230-FD3FE01003D7}" srcOrd="0" destOrd="1" presId="urn:microsoft.com/office/officeart/2005/8/layout/chevron2"/>
    <dgm:cxn modelId="{594A0418-DD99-4B94-B885-CDFD2322BC8F}" type="presOf" srcId="{E23ED79F-382C-47DF-9747-FCB45CAAC09F}" destId="{E1C31E97-7682-4337-A29E-E2E2D2B1326B}" srcOrd="0" destOrd="0" presId="urn:microsoft.com/office/officeart/2005/8/layout/chevron2"/>
    <dgm:cxn modelId="{81042C67-18F9-47FF-957E-0C1789923229}" srcId="{E23ED79F-382C-47DF-9747-FCB45CAAC09F}" destId="{F621354F-87C8-4DDA-9D59-BDD617F8F200}" srcOrd="0" destOrd="0" parTransId="{F290B33A-0718-4132-8AB2-C8F19FCB5B52}" sibTransId="{55EB29A2-342A-467B-B6B5-DA250F046799}"/>
    <dgm:cxn modelId="{7E34DD1C-C7A3-4E73-BD75-045563CE5335}" srcId="{15341F1D-BAC1-4610-850B-BBD023AD6DC3}" destId="{7872828D-41BA-4613-B642-00FA819C6879}" srcOrd="2" destOrd="0" parTransId="{3D4A8118-4538-40ED-9F14-FE4FD5FCFDA4}" sibTransId="{840C9657-02A6-4B98-B44D-03570D5ADAF7}"/>
    <dgm:cxn modelId="{E1A57CDC-E5BA-4D65-9217-BC8437D21C16}" type="presOf" srcId="{F621354F-87C8-4DDA-9D59-BDD617F8F200}" destId="{AF6B3FE8-4CC9-442C-B230-FD3FE01003D7}" srcOrd="0" destOrd="0" presId="urn:microsoft.com/office/officeart/2005/8/layout/chevron2"/>
    <dgm:cxn modelId="{4F942E2B-1834-4DA6-806B-C3DAB0028850}" srcId="{7872828D-41BA-4613-B642-00FA819C6879}" destId="{CCBF9C02-D7D7-4B77-B3A8-8B0FE10CFFF8}" srcOrd="0" destOrd="0" parTransId="{F3F0A84A-5EF4-444E-B3CA-19597436C590}" sibTransId="{BFBC81AC-3EC8-418B-A530-3B02BF4B5E7A}"/>
    <dgm:cxn modelId="{DF929579-845B-4DE3-A77C-A15992B19D79}" srcId="{15341F1D-BAC1-4610-850B-BBD023AD6DC3}" destId="{E23ED79F-382C-47DF-9747-FCB45CAAC09F}" srcOrd="0" destOrd="0" parTransId="{F5C36AEF-29F3-4BF4-A4B2-82264C70F9E2}" sibTransId="{B2780A9B-0CB3-43A8-A94D-B4E5941C891D}"/>
    <dgm:cxn modelId="{6130BB98-85E1-4597-AA9A-104CB7B78B2E}" type="presParOf" srcId="{C5044B9E-C65D-450D-8D81-EEBCA5370A8F}" destId="{E58ECB02-3DFC-4B6B-8BDB-B5241E6D1D62}" srcOrd="0" destOrd="0" presId="urn:microsoft.com/office/officeart/2005/8/layout/chevron2"/>
    <dgm:cxn modelId="{21A2FF22-468E-4A46-898B-AADE2E64E8A5}" type="presParOf" srcId="{E58ECB02-3DFC-4B6B-8BDB-B5241E6D1D62}" destId="{E1C31E97-7682-4337-A29E-E2E2D2B1326B}" srcOrd="0" destOrd="0" presId="urn:microsoft.com/office/officeart/2005/8/layout/chevron2"/>
    <dgm:cxn modelId="{36CDAF1E-C4DA-4975-8DC4-430F7ACA8D7A}" type="presParOf" srcId="{E58ECB02-3DFC-4B6B-8BDB-B5241E6D1D62}" destId="{AF6B3FE8-4CC9-442C-B230-FD3FE01003D7}" srcOrd="1" destOrd="0" presId="urn:microsoft.com/office/officeart/2005/8/layout/chevron2"/>
    <dgm:cxn modelId="{E791CCF4-9D26-466B-A6B1-78D2166E3126}" type="presParOf" srcId="{C5044B9E-C65D-450D-8D81-EEBCA5370A8F}" destId="{D6FB7436-E12B-457A-994B-E901C5AE6202}" srcOrd="1" destOrd="0" presId="urn:microsoft.com/office/officeart/2005/8/layout/chevron2"/>
    <dgm:cxn modelId="{0F82452B-9322-4960-9F2B-0B35CE0FE166}" type="presParOf" srcId="{C5044B9E-C65D-450D-8D81-EEBCA5370A8F}" destId="{25138762-F244-46D6-AA68-B3611C5571C5}" srcOrd="2" destOrd="0" presId="urn:microsoft.com/office/officeart/2005/8/layout/chevron2"/>
    <dgm:cxn modelId="{C3DA8125-8716-45F3-A842-F4FB9368D636}" type="presParOf" srcId="{25138762-F244-46D6-AA68-B3611C5571C5}" destId="{BC57F16C-1197-458B-B5DA-BE331BF14D34}" srcOrd="0" destOrd="0" presId="urn:microsoft.com/office/officeart/2005/8/layout/chevron2"/>
    <dgm:cxn modelId="{A6B39626-285A-43B1-A9FA-7A2D8CDA0360}" type="presParOf" srcId="{25138762-F244-46D6-AA68-B3611C5571C5}" destId="{834C32A5-09BD-4CAE-9D4A-0F4B4DE84D1B}" srcOrd="1" destOrd="0" presId="urn:microsoft.com/office/officeart/2005/8/layout/chevron2"/>
    <dgm:cxn modelId="{4A3CCB3D-BAF0-4A6B-B362-2DAF49DB2844}" type="presParOf" srcId="{C5044B9E-C65D-450D-8D81-EEBCA5370A8F}" destId="{DE34BDCA-A265-4BD0-9C6E-7C1001CFD597}" srcOrd="3" destOrd="0" presId="urn:microsoft.com/office/officeart/2005/8/layout/chevron2"/>
    <dgm:cxn modelId="{0AC439C7-7A8C-4A17-B441-D67294B0D539}" type="presParOf" srcId="{C5044B9E-C65D-450D-8D81-EEBCA5370A8F}" destId="{CCB9165C-3E34-430A-8046-8E82C96B1AFE}" srcOrd="4" destOrd="0" presId="urn:microsoft.com/office/officeart/2005/8/layout/chevron2"/>
    <dgm:cxn modelId="{4D722F42-7BA0-4AB9-A511-892016BC53A0}" type="presParOf" srcId="{CCB9165C-3E34-430A-8046-8E82C96B1AFE}" destId="{5A89D975-9624-426E-85F2-7950AFCCE757}" srcOrd="0" destOrd="0" presId="urn:microsoft.com/office/officeart/2005/8/layout/chevron2"/>
    <dgm:cxn modelId="{C27DE274-7A4E-45BD-8FF1-3E5D521BF56D}" type="presParOf" srcId="{CCB9165C-3E34-430A-8046-8E82C96B1AFE}" destId="{77E1930D-6B08-42B4-9208-D2BB36A9B66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8AD300-8AA2-428B-AA61-CB952BB764F8}" type="doc">
      <dgm:prSet loTypeId="urn:microsoft.com/office/officeart/2005/8/layout/hList7#1" loCatId="list" qsTypeId="urn:microsoft.com/office/officeart/2005/8/quickstyle/3d4" qsCatId="3D" csTypeId="urn:microsoft.com/office/officeart/2005/8/colors/colorful2" csCatId="colorful" phldr="1"/>
      <dgm:spPr/>
    </dgm:pt>
    <dgm:pt modelId="{658E2534-66F8-4A9E-BD22-6E658170A933}">
      <dgm:prSet phldrT="[Texto]" custT="1"/>
      <dgm:spPr>
        <a:solidFill>
          <a:schemeClr val="bg1"/>
        </a:solidFill>
      </dgm:spPr>
      <dgm:t>
        <a:bodyPr/>
        <a:lstStyle/>
        <a:p>
          <a:pPr algn="l"/>
          <a:r>
            <a:rPr lang="es-AR" sz="2000" b="1" dirty="0">
              <a:solidFill>
                <a:sysClr val="windowText" lastClr="000000"/>
              </a:solidFill>
            </a:rPr>
            <a:t>Mantener</a:t>
          </a:r>
        </a:p>
        <a:p>
          <a:pPr algn="l"/>
          <a:endParaRPr lang="es-AR" sz="2000" dirty="0">
            <a:solidFill>
              <a:sysClr val="windowText" lastClr="000000"/>
            </a:solidFill>
          </a:endParaRPr>
        </a:p>
      </dgm:t>
    </dgm:pt>
    <dgm:pt modelId="{CACA115B-458D-45F8-AC11-592F9AC3038D}" type="parTrans" cxnId="{CDB2E382-9BE2-4746-A46B-AAE7A0614845}">
      <dgm:prSet/>
      <dgm:spPr/>
      <dgm:t>
        <a:bodyPr/>
        <a:lstStyle/>
        <a:p>
          <a:endParaRPr lang="es-AR"/>
        </a:p>
      </dgm:t>
    </dgm:pt>
    <dgm:pt modelId="{A12C543E-046D-4996-81C5-A217AB086484}" type="sibTrans" cxnId="{CDB2E382-9BE2-4746-A46B-AAE7A0614845}">
      <dgm:prSet/>
      <dgm:spPr/>
      <dgm:t>
        <a:bodyPr/>
        <a:lstStyle/>
        <a:p>
          <a:endParaRPr lang="es-AR"/>
        </a:p>
      </dgm:t>
    </dgm:pt>
    <dgm:pt modelId="{5DBBC6C2-68FE-4BE7-9B90-FA0EA63FE2D6}">
      <dgm:prSet phldrT="[Texto]" custT="1"/>
      <dgm:spPr>
        <a:solidFill>
          <a:schemeClr val="bg1"/>
        </a:solidFill>
      </dgm:spPr>
      <dgm:t>
        <a:bodyPr/>
        <a:lstStyle/>
        <a:p>
          <a:pPr algn="ctr"/>
          <a:r>
            <a:rPr lang="es-AR" sz="2000" b="1" dirty="0">
              <a:solidFill>
                <a:sysClr val="windowText" lastClr="000000"/>
              </a:solidFill>
            </a:rPr>
            <a:t>Actualizar</a:t>
          </a:r>
        </a:p>
        <a:p>
          <a:pPr algn="l"/>
          <a:endParaRPr lang="es-AR" sz="2000" dirty="0">
            <a:solidFill>
              <a:sysClr val="windowText" lastClr="000000"/>
            </a:solidFill>
          </a:endParaRPr>
        </a:p>
      </dgm:t>
    </dgm:pt>
    <dgm:pt modelId="{12F05280-C2F7-44EB-AF48-64D089EEB337}" type="parTrans" cxnId="{AD9BC7A7-D178-4187-81AA-B25BC1E11CFD}">
      <dgm:prSet/>
      <dgm:spPr/>
      <dgm:t>
        <a:bodyPr/>
        <a:lstStyle/>
        <a:p>
          <a:endParaRPr lang="es-AR"/>
        </a:p>
      </dgm:t>
    </dgm:pt>
    <dgm:pt modelId="{34002941-A704-4CFF-8E81-E012C29A301C}" type="sibTrans" cxnId="{AD9BC7A7-D178-4187-81AA-B25BC1E11CFD}">
      <dgm:prSet/>
      <dgm:spPr/>
      <dgm:t>
        <a:bodyPr/>
        <a:lstStyle/>
        <a:p>
          <a:endParaRPr lang="es-AR"/>
        </a:p>
      </dgm:t>
    </dgm:pt>
    <dgm:pt modelId="{86648D10-19DC-45C8-AAF2-6354AB291D6A}">
      <dgm:prSet phldrT="[Texto]" custT="1"/>
      <dgm:spPr>
        <a:solidFill>
          <a:schemeClr val="bg1"/>
        </a:solidFill>
      </dgm:spPr>
      <dgm:t>
        <a:bodyPr/>
        <a:lstStyle/>
        <a:p>
          <a:pPr algn="ctr"/>
          <a:r>
            <a:rPr lang="es-AR" sz="2000" b="1" dirty="0">
              <a:solidFill>
                <a:sysClr val="windowText" lastClr="000000"/>
              </a:solidFill>
            </a:rPr>
            <a:t>Mejorar el Sistema</a:t>
          </a:r>
        </a:p>
        <a:p>
          <a:pPr algn="l"/>
          <a:endParaRPr lang="es-AR" sz="2000" dirty="0"/>
        </a:p>
      </dgm:t>
    </dgm:pt>
    <dgm:pt modelId="{AD3D2FA5-54D4-42C0-938A-A1C6BE7C8050}" type="parTrans" cxnId="{EE5612A8-BE24-4D01-A25F-BD43C68333E3}">
      <dgm:prSet/>
      <dgm:spPr/>
      <dgm:t>
        <a:bodyPr/>
        <a:lstStyle/>
        <a:p>
          <a:endParaRPr lang="es-AR"/>
        </a:p>
      </dgm:t>
    </dgm:pt>
    <dgm:pt modelId="{611A2367-A3C2-4035-AE6F-D393A4407FF3}" type="sibTrans" cxnId="{EE5612A8-BE24-4D01-A25F-BD43C68333E3}">
      <dgm:prSet/>
      <dgm:spPr/>
      <dgm:t>
        <a:bodyPr/>
        <a:lstStyle/>
        <a:p>
          <a:endParaRPr lang="es-AR"/>
        </a:p>
      </dgm:t>
    </dgm:pt>
    <dgm:pt modelId="{F21CCA4F-6545-40F2-AFF6-87624D434282}">
      <dgm:prSet custT="1"/>
      <dgm:spPr>
        <a:solidFill>
          <a:schemeClr val="bg1"/>
        </a:solidFill>
      </dgm:spPr>
      <dgm:t>
        <a:bodyPr/>
        <a:lstStyle/>
        <a:p>
          <a:pPr algn="l"/>
          <a:r>
            <a:rPr lang="es-AR" sz="2000" dirty="0">
              <a:solidFill>
                <a:sysClr val="windowText" lastClr="000000"/>
              </a:solidFill>
            </a:rPr>
            <a:t>(Corregir errores inadvertidos)</a:t>
          </a:r>
        </a:p>
      </dgm:t>
    </dgm:pt>
    <dgm:pt modelId="{E48A2019-3F78-46FA-93F5-0EFEC5B207FD}" type="parTrans" cxnId="{9E7CF9E7-006F-4538-89A1-1543C5C1C45E}">
      <dgm:prSet/>
      <dgm:spPr/>
      <dgm:t>
        <a:bodyPr/>
        <a:lstStyle/>
        <a:p>
          <a:endParaRPr lang="es-AR"/>
        </a:p>
      </dgm:t>
    </dgm:pt>
    <dgm:pt modelId="{65BF43D6-09B4-45D9-AFA2-70839F4C0219}" type="sibTrans" cxnId="{9E7CF9E7-006F-4538-89A1-1543C5C1C45E}">
      <dgm:prSet/>
      <dgm:spPr/>
      <dgm:t>
        <a:bodyPr/>
        <a:lstStyle/>
        <a:p>
          <a:endParaRPr lang="es-AR"/>
        </a:p>
      </dgm:t>
    </dgm:pt>
    <dgm:pt modelId="{CA8CE18E-E28C-489A-8BA9-F03BB7632977}">
      <dgm:prSet custT="1"/>
      <dgm:spPr>
        <a:solidFill>
          <a:schemeClr val="bg1"/>
        </a:solidFill>
      </dgm:spPr>
      <dgm:t>
        <a:bodyPr/>
        <a:lstStyle/>
        <a:p>
          <a:pPr algn="l"/>
          <a:r>
            <a:rPr lang="es-AR" sz="2000" dirty="0">
              <a:solidFill>
                <a:sysClr val="windowText" lastClr="000000"/>
              </a:solidFill>
            </a:rPr>
            <a:t>(Agregar o Modificar Funcionalidades del Sistema)</a:t>
          </a:r>
        </a:p>
      </dgm:t>
    </dgm:pt>
    <dgm:pt modelId="{7A19D7A7-DFB5-4CDD-9FF5-D10E3AE44B54}" type="parTrans" cxnId="{41C72FB8-0DE3-4536-8443-9AE53B14648F}">
      <dgm:prSet/>
      <dgm:spPr/>
      <dgm:t>
        <a:bodyPr/>
        <a:lstStyle/>
        <a:p>
          <a:endParaRPr lang="es-AR"/>
        </a:p>
      </dgm:t>
    </dgm:pt>
    <dgm:pt modelId="{D2CD7BAE-E4ED-4728-A2C7-4DF38C5D5016}" type="sibTrans" cxnId="{41C72FB8-0DE3-4536-8443-9AE53B14648F}">
      <dgm:prSet/>
      <dgm:spPr/>
      <dgm:t>
        <a:bodyPr/>
        <a:lstStyle/>
        <a:p>
          <a:endParaRPr lang="es-AR"/>
        </a:p>
      </dgm:t>
    </dgm:pt>
    <dgm:pt modelId="{58BF94F9-6036-4D98-BC18-E23112C89653}">
      <dgm:prSet custT="1"/>
      <dgm:spPr>
        <a:solidFill>
          <a:schemeClr val="bg1"/>
        </a:solidFill>
      </dgm:spPr>
      <dgm:t>
        <a:bodyPr/>
        <a:lstStyle/>
        <a:p>
          <a:pPr algn="l"/>
          <a:r>
            <a:rPr lang="es-AR" sz="2000" dirty="0">
              <a:solidFill>
                <a:sysClr val="windowText" lastClr="000000"/>
              </a:solidFill>
            </a:rPr>
            <a:t>Reparar fallas</a:t>
          </a:r>
        </a:p>
      </dgm:t>
    </dgm:pt>
    <dgm:pt modelId="{036E9B23-FBA7-45CA-ABFD-A9996991CA3E}" type="sibTrans" cxnId="{D5454F48-78BA-49B2-8ED9-92694938AD6D}">
      <dgm:prSet/>
      <dgm:spPr/>
      <dgm:t>
        <a:bodyPr/>
        <a:lstStyle/>
        <a:p>
          <a:endParaRPr lang="es-AR"/>
        </a:p>
      </dgm:t>
    </dgm:pt>
    <dgm:pt modelId="{2CFD4D02-5F42-470E-AA16-FF6D06F4B913}" type="parTrans" cxnId="{D5454F48-78BA-49B2-8ED9-92694938AD6D}">
      <dgm:prSet/>
      <dgm:spPr/>
      <dgm:t>
        <a:bodyPr/>
        <a:lstStyle/>
        <a:p>
          <a:endParaRPr lang="es-AR"/>
        </a:p>
      </dgm:t>
    </dgm:pt>
    <dgm:pt modelId="{548AD12F-33D8-48E7-B759-F944E5DE4757}">
      <dgm:prSet custT="1"/>
      <dgm:spPr>
        <a:solidFill>
          <a:schemeClr val="bg1"/>
        </a:solidFill>
      </dgm:spPr>
      <dgm:t>
        <a:bodyPr/>
        <a:lstStyle/>
        <a:p>
          <a:pPr algn="l"/>
          <a:r>
            <a:rPr lang="es-AR" sz="2000" dirty="0">
              <a:solidFill>
                <a:sysClr val="windowText" lastClr="000000"/>
              </a:solidFill>
            </a:rPr>
            <a:t>Actualizar el Sistema a Nuevos Cambios</a:t>
          </a:r>
        </a:p>
      </dgm:t>
    </dgm:pt>
    <dgm:pt modelId="{CB586CE2-7505-43B8-BF92-E43DFDED746F}" type="sibTrans" cxnId="{C19E5941-D3B6-4FE6-8BCF-F6D221F85E2D}">
      <dgm:prSet/>
      <dgm:spPr/>
      <dgm:t>
        <a:bodyPr/>
        <a:lstStyle/>
        <a:p>
          <a:endParaRPr lang="es-AR"/>
        </a:p>
      </dgm:t>
    </dgm:pt>
    <dgm:pt modelId="{ECE4BFF2-CB9D-43C4-BE10-21BACFF6F818}" type="parTrans" cxnId="{C19E5941-D3B6-4FE6-8BCF-F6D221F85E2D}">
      <dgm:prSet/>
      <dgm:spPr/>
      <dgm:t>
        <a:bodyPr/>
        <a:lstStyle/>
        <a:p>
          <a:endParaRPr lang="es-AR"/>
        </a:p>
      </dgm:t>
    </dgm:pt>
    <dgm:pt modelId="{102B08E4-3CA4-45F7-B274-F1CD4E7EE96B}">
      <dgm:prSet custT="1"/>
      <dgm:spPr>
        <a:solidFill>
          <a:schemeClr val="bg1"/>
        </a:solidFill>
      </dgm:spPr>
      <dgm:t>
        <a:bodyPr/>
        <a:lstStyle/>
        <a:p>
          <a:pPr algn="l"/>
          <a:r>
            <a:rPr lang="es-AR" sz="2000" dirty="0">
              <a:solidFill>
                <a:sysClr val="windowText" lastClr="000000"/>
              </a:solidFill>
            </a:rPr>
            <a:t>Adaptar el Software a diferentes entornos(funcionalidades que mejoran la performance del sistema)</a:t>
          </a:r>
        </a:p>
      </dgm:t>
    </dgm:pt>
    <dgm:pt modelId="{844EBAEE-28EE-4B7E-8284-A59E8070A1C8}" type="sibTrans" cxnId="{5BF5F245-0260-4AE0-A659-10252BA627EE}">
      <dgm:prSet/>
      <dgm:spPr/>
      <dgm:t>
        <a:bodyPr/>
        <a:lstStyle/>
        <a:p>
          <a:endParaRPr lang="es-AR"/>
        </a:p>
      </dgm:t>
    </dgm:pt>
    <dgm:pt modelId="{260017A9-25E5-477A-AED3-EF403FBA7BAC}" type="parTrans" cxnId="{5BF5F245-0260-4AE0-A659-10252BA627EE}">
      <dgm:prSet/>
      <dgm:spPr/>
      <dgm:t>
        <a:bodyPr/>
        <a:lstStyle/>
        <a:p>
          <a:endParaRPr lang="es-AR"/>
        </a:p>
      </dgm:t>
    </dgm:pt>
    <dgm:pt modelId="{F0311987-3DC3-4BC9-8571-58A62D3E884F}" type="pres">
      <dgm:prSet presAssocID="{048AD300-8AA2-428B-AA61-CB952BB764F8}" presName="Name0" presStyleCnt="0">
        <dgm:presLayoutVars>
          <dgm:dir/>
          <dgm:resizeHandles val="exact"/>
        </dgm:presLayoutVars>
      </dgm:prSet>
      <dgm:spPr/>
    </dgm:pt>
    <dgm:pt modelId="{84C91265-8E31-44DB-8295-EAB810067866}" type="pres">
      <dgm:prSet presAssocID="{048AD300-8AA2-428B-AA61-CB952BB764F8}" presName="fgShape" presStyleLbl="fgShp" presStyleIdx="0" presStyleCnt="1" custLinFactY="5125" custLinFactNeighborX="2646" custLinFactNeighborY="100000"/>
      <dgm:spPr/>
    </dgm:pt>
    <dgm:pt modelId="{47B79B31-53C0-4B5D-A199-85B476D2240D}" type="pres">
      <dgm:prSet presAssocID="{048AD300-8AA2-428B-AA61-CB952BB764F8}" presName="linComp" presStyleCnt="0"/>
      <dgm:spPr/>
    </dgm:pt>
    <dgm:pt modelId="{20F1A720-C03A-45F1-BD0F-1CC9F7146DAC}" type="pres">
      <dgm:prSet presAssocID="{658E2534-66F8-4A9E-BD22-6E658170A933}" presName="compNode" presStyleCnt="0"/>
      <dgm:spPr/>
    </dgm:pt>
    <dgm:pt modelId="{31CF9D03-E514-4E2B-A8AB-1CC541894626}" type="pres">
      <dgm:prSet presAssocID="{658E2534-66F8-4A9E-BD22-6E658170A933}" presName="bkgdShape" presStyleLbl="node1" presStyleIdx="0" presStyleCnt="3"/>
      <dgm:spPr/>
      <dgm:t>
        <a:bodyPr/>
        <a:lstStyle/>
        <a:p>
          <a:endParaRPr lang="es-ES"/>
        </a:p>
      </dgm:t>
    </dgm:pt>
    <dgm:pt modelId="{F5CFA097-573C-40B7-8556-4A37C3F2B381}" type="pres">
      <dgm:prSet presAssocID="{658E2534-66F8-4A9E-BD22-6E658170A933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24F184D-5F4B-42FA-8897-9A4641C88B8C}" type="pres">
      <dgm:prSet presAssocID="{658E2534-66F8-4A9E-BD22-6E658170A933}" presName="invisiNode" presStyleLbl="node1" presStyleIdx="0" presStyleCnt="3"/>
      <dgm:spPr/>
    </dgm:pt>
    <dgm:pt modelId="{1D8C69DC-6347-40B2-8B08-54E8E81CA9E1}" type="pres">
      <dgm:prSet presAssocID="{658E2534-66F8-4A9E-BD22-6E658170A933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666763C-17FD-412D-86D4-2A8061D9EA38}" type="pres">
      <dgm:prSet presAssocID="{A12C543E-046D-4996-81C5-A217AB08648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A425876A-A524-4EBD-93A6-BA7D0F3B07B3}" type="pres">
      <dgm:prSet presAssocID="{5DBBC6C2-68FE-4BE7-9B90-FA0EA63FE2D6}" presName="compNode" presStyleCnt="0"/>
      <dgm:spPr/>
    </dgm:pt>
    <dgm:pt modelId="{EAD990D1-9D2D-4609-A04C-0816A75DB12F}" type="pres">
      <dgm:prSet presAssocID="{5DBBC6C2-68FE-4BE7-9B90-FA0EA63FE2D6}" presName="bkgdShape" presStyleLbl="node1" presStyleIdx="1" presStyleCnt="3"/>
      <dgm:spPr/>
      <dgm:t>
        <a:bodyPr/>
        <a:lstStyle/>
        <a:p>
          <a:endParaRPr lang="es-ES"/>
        </a:p>
      </dgm:t>
    </dgm:pt>
    <dgm:pt modelId="{46B4E94F-6D96-4252-B997-6B4AAF26A74C}" type="pres">
      <dgm:prSet presAssocID="{5DBBC6C2-68FE-4BE7-9B90-FA0EA63FE2D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C5DB36F-C995-496E-8F51-3B49A8163CD5}" type="pres">
      <dgm:prSet presAssocID="{5DBBC6C2-68FE-4BE7-9B90-FA0EA63FE2D6}" presName="invisiNode" presStyleLbl="node1" presStyleIdx="1" presStyleCnt="3"/>
      <dgm:spPr/>
    </dgm:pt>
    <dgm:pt modelId="{079B9EEF-718A-4A62-9222-3E909703CFDC}" type="pres">
      <dgm:prSet presAssocID="{5DBBC6C2-68FE-4BE7-9B90-FA0EA63FE2D6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7C374B6-38F9-4494-889E-D03E419FFE9E}" type="pres">
      <dgm:prSet presAssocID="{34002941-A704-4CFF-8E81-E012C29A301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440CBF74-02FA-40D1-982F-097BFB1DF057}" type="pres">
      <dgm:prSet presAssocID="{86648D10-19DC-45C8-AAF2-6354AB291D6A}" presName="compNode" presStyleCnt="0"/>
      <dgm:spPr/>
    </dgm:pt>
    <dgm:pt modelId="{294471F9-3D84-47FE-B669-A31696F009BE}" type="pres">
      <dgm:prSet presAssocID="{86648D10-19DC-45C8-AAF2-6354AB291D6A}" presName="bkgdShape" presStyleLbl="node1" presStyleIdx="2" presStyleCnt="3"/>
      <dgm:spPr/>
      <dgm:t>
        <a:bodyPr/>
        <a:lstStyle/>
        <a:p>
          <a:endParaRPr lang="es-ES"/>
        </a:p>
      </dgm:t>
    </dgm:pt>
    <dgm:pt modelId="{966D2695-400E-47B8-AC2A-4391FB577477}" type="pres">
      <dgm:prSet presAssocID="{86648D10-19DC-45C8-AAF2-6354AB291D6A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A187FC8-3344-4DB8-A906-B3B0692BCE26}" type="pres">
      <dgm:prSet presAssocID="{86648D10-19DC-45C8-AAF2-6354AB291D6A}" presName="invisiNode" presStyleLbl="node1" presStyleIdx="2" presStyleCnt="3"/>
      <dgm:spPr/>
    </dgm:pt>
    <dgm:pt modelId="{ED3DA3E0-BDCA-4EF8-99BA-80E2D6224F7F}" type="pres">
      <dgm:prSet presAssocID="{86648D10-19DC-45C8-AAF2-6354AB291D6A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D60D42BD-BBD7-45BE-9CA5-055D5E66FE57}" type="presOf" srcId="{58BF94F9-6036-4D98-BC18-E23112C89653}" destId="{F5CFA097-573C-40B7-8556-4A37C3F2B381}" srcOrd="1" destOrd="1" presId="urn:microsoft.com/office/officeart/2005/8/layout/hList7#1"/>
    <dgm:cxn modelId="{BD1A344A-C443-42E8-A1F8-E2E5011F79C7}" type="presOf" srcId="{F21CCA4F-6545-40F2-AFF6-87624D434282}" destId="{F5CFA097-573C-40B7-8556-4A37C3F2B381}" srcOrd="1" destOrd="2" presId="urn:microsoft.com/office/officeart/2005/8/layout/hList7#1"/>
    <dgm:cxn modelId="{44FB22A6-2E16-4822-9D41-A7CF3E61A921}" type="presOf" srcId="{048AD300-8AA2-428B-AA61-CB952BB764F8}" destId="{F0311987-3DC3-4BC9-8571-58A62D3E884F}" srcOrd="0" destOrd="0" presId="urn:microsoft.com/office/officeart/2005/8/layout/hList7#1"/>
    <dgm:cxn modelId="{C19E5941-D3B6-4FE6-8BCF-F6D221F85E2D}" srcId="{86648D10-19DC-45C8-AAF2-6354AB291D6A}" destId="{548AD12F-33D8-48E7-B759-F944E5DE4757}" srcOrd="0" destOrd="0" parTransId="{ECE4BFF2-CB9D-43C4-BE10-21BACFF6F818}" sibTransId="{CB586CE2-7505-43B8-BF92-E43DFDED746F}"/>
    <dgm:cxn modelId="{6E2B13D7-B69E-46E4-8B5E-EE118F225C89}" type="presOf" srcId="{F21CCA4F-6545-40F2-AFF6-87624D434282}" destId="{31CF9D03-E514-4E2B-A8AB-1CC541894626}" srcOrd="0" destOrd="2" presId="urn:microsoft.com/office/officeart/2005/8/layout/hList7#1"/>
    <dgm:cxn modelId="{5BF5F245-0260-4AE0-A659-10252BA627EE}" srcId="{5DBBC6C2-68FE-4BE7-9B90-FA0EA63FE2D6}" destId="{102B08E4-3CA4-45F7-B274-F1CD4E7EE96B}" srcOrd="0" destOrd="0" parTransId="{260017A9-25E5-477A-AED3-EF403FBA7BAC}" sibTransId="{844EBAEE-28EE-4B7E-8284-A59E8070A1C8}"/>
    <dgm:cxn modelId="{92162A71-C09E-4FB9-9304-F216C330189F}" type="presOf" srcId="{658E2534-66F8-4A9E-BD22-6E658170A933}" destId="{F5CFA097-573C-40B7-8556-4A37C3F2B381}" srcOrd="1" destOrd="0" presId="urn:microsoft.com/office/officeart/2005/8/layout/hList7#1"/>
    <dgm:cxn modelId="{7E887036-89D0-4EF2-B0A7-7D64314B30F5}" type="presOf" srcId="{58BF94F9-6036-4D98-BC18-E23112C89653}" destId="{31CF9D03-E514-4E2B-A8AB-1CC541894626}" srcOrd="0" destOrd="1" presId="urn:microsoft.com/office/officeart/2005/8/layout/hList7#1"/>
    <dgm:cxn modelId="{CDB2E382-9BE2-4746-A46B-AAE7A0614845}" srcId="{048AD300-8AA2-428B-AA61-CB952BB764F8}" destId="{658E2534-66F8-4A9E-BD22-6E658170A933}" srcOrd="0" destOrd="0" parTransId="{CACA115B-458D-45F8-AC11-592F9AC3038D}" sibTransId="{A12C543E-046D-4996-81C5-A217AB086484}"/>
    <dgm:cxn modelId="{EE5612A8-BE24-4D01-A25F-BD43C68333E3}" srcId="{048AD300-8AA2-428B-AA61-CB952BB764F8}" destId="{86648D10-19DC-45C8-AAF2-6354AB291D6A}" srcOrd="2" destOrd="0" parTransId="{AD3D2FA5-54D4-42C0-938A-A1C6BE7C8050}" sibTransId="{611A2367-A3C2-4035-AE6F-D393A4407FF3}"/>
    <dgm:cxn modelId="{C1D197F1-46AD-46F4-B85B-74BFDCE7D0F4}" type="presOf" srcId="{CA8CE18E-E28C-489A-8BA9-F03BB7632977}" destId="{294471F9-3D84-47FE-B669-A31696F009BE}" srcOrd="0" destOrd="2" presId="urn:microsoft.com/office/officeart/2005/8/layout/hList7#1"/>
    <dgm:cxn modelId="{9E7CF9E7-006F-4538-89A1-1543C5C1C45E}" srcId="{658E2534-66F8-4A9E-BD22-6E658170A933}" destId="{F21CCA4F-6545-40F2-AFF6-87624D434282}" srcOrd="1" destOrd="0" parTransId="{E48A2019-3F78-46FA-93F5-0EFEC5B207FD}" sibTransId="{65BF43D6-09B4-45D9-AFA2-70839F4C0219}"/>
    <dgm:cxn modelId="{426626E2-402D-461D-8038-22296B9D9946}" type="presOf" srcId="{658E2534-66F8-4A9E-BD22-6E658170A933}" destId="{31CF9D03-E514-4E2B-A8AB-1CC541894626}" srcOrd="0" destOrd="0" presId="urn:microsoft.com/office/officeart/2005/8/layout/hList7#1"/>
    <dgm:cxn modelId="{C7DEC0A1-FC82-4B06-9C5F-622B9553AD4E}" type="presOf" srcId="{102B08E4-3CA4-45F7-B274-F1CD4E7EE96B}" destId="{46B4E94F-6D96-4252-B997-6B4AAF26A74C}" srcOrd="1" destOrd="1" presId="urn:microsoft.com/office/officeart/2005/8/layout/hList7#1"/>
    <dgm:cxn modelId="{2EC26071-C511-40FE-BE5E-2B684493F432}" type="presOf" srcId="{5DBBC6C2-68FE-4BE7-9B90-FA0EA63FE2D6}" destId="{EAD990D1-9D2D-4609-A04C-0816A75DB12F}" srcOrd="0" destOrd="0" presId="urn:microsoft.com/office/officeart/2005/8/layout/hList7#1"/>
    <dgm:cxn modelId="{41C72FB8-0DE3-4536-8443-9AE53B14648F}" srcId="{86648D10-19DC-45C8-AAF2-6354AB291D6A}" destId="{CA8CE18E-E28C-489A-8BA9-F03BB7632977}" srcOrd="1" destOrd="0" parTransId="{7A19D7A7-DFB5-4CDD-9FF5-D10E3AE44B54}" sibTransId="{D2CD7BAE-E4ED-4728-A2C7-4DF38C5D5016}"/>
    <dgm:cxn modelId="{E045DFBB-1421-442D-8F2C-ECAFCFDBBDD0}" type="presOf" srcId="{A12C543E-046D-4996-81C5-A217AB086484}" destId="{C666763C-17FD-412D-86D4-2A8061D9EA38}" srcOrd="0" destOrd="0" presId="urn:microsoft.com/office/officeart/2005/8/layout/hList7#1"/>
    <dgm:cxn modelId="{B2B6E305-613F-4323-BA25-B1E75404FEE8}" type="presOf" srcId="{86648D10-19DC-45C8-AAF2-6354AB291D6A}" destId="{294471F9-3D84-47FE-B669-A31696F009BE}" srcOrd="0" destOrd="0" presId="urn:microsoft.com/office/officeart/2005/8/layout/hList7#1"/>
    <dgm:cxn modelId="{76386A32-0E2A-45AD-95A5-E2572C1D3B84}" type="presOf" srcId="{86648D10-19DC-45C8-AAF2-6354AB291D6A}" destId="{966D2695-400E-47B8-AC2A-4391FB577477}" srcOrd="1" destOrd="0" presId="urn:microsoft.com/office/officeart/2005/8/layout/hList7#1"/>
    <dgm:cxn modelId="{F301ADA9-A7A1-438A-AEA6-BD09C061FE95}" type="presOf" srcId="{CA8CE18E-E28C-489A-8BA9-F03BB7632977}" destId="{966D2695-400E-47B8-AC2A-4391FB577477}" srcOrd="1" destOrd="2" presId="urn:microsoft.com/office/officeart/2005/8/layout/hList7#1"/>
    <dgm:cxn modelId="{AE804AED-F172-4C1E-BD8F-84B3D86C189D}" type="presOf" srcId="{5DBBC6C2-68FE-4BE7-9B90-FA0EA63FE2D6}" destId="{46B4E94F-6D96-4252-B997-6B4AAF26A74C}" srcOrd="1" destOrd="0" presId="urn:microsoft.com/office/officeart/2005/8/layout/hList7#1"/>
    <dgm:cxn modelId="{AD9BC7A7-D178-4187-81AA-B25BC1E11CFD}" srcId="{048AD300-8AA2-428B-AA61-CB952BB764F8}" destId="{5DBBC6C2-68FE-4BE7-9B90-FA0EA63FE2D6}" srcOrd="1" destOrd="0" parTransId="{12F05280-C2F7-44EB-AF48-64D089EEB337}" sibTransId="{34002941-A704-4CFF-8E81-E012C29A301C}"/>
    <dgm:cxn modelId="{D5454F48-78BA-49B2-8ED9-92694938AD6D}" srcId="{658E2534-66F8-4A9E-BD22-6E658170A933}" destId="{58BF94F9-6036-4D98-BC18-E23112C89653}" srcOrd="0" destOrd="0" parTransId="{2CFD4D02-5F42-470E-AA16-FF6D06F4B913}" sibTransId="{036E9B23-FBA7-45CA-ABFD-A9996991CA3E}"/>
    <dgm:cxn modelId="{8F05F86F-1E61-4695-9BE9-53845842ABC8}" type="presOf" srcId="{548AD12F-33D8-48E7-B759-F944E5DE4757}" destId="{966D2695-400E-47B8-AC2A-4391FB577477}" srcOrd="1" destOrd="1" presId="urn:microsoft.com/office/officeart/2005/8/layout/hList7#1"/>
    <dgm:cxn modelId="{C5C2ED9A-2D95-4056-ACB2-8B46D95710ED}" type="presOf" srcId="{34002941-A704-4CFF-8E81-E012C29A301C}" destId="{A7C374B6-38F9-4494-889E-D03E419FFE9E}" srcOrd="0" destOrd="0" presId="urn:microsoft.com/office/officeart/2005/8/layout/hList7#1"/>
    <dgm:cxn modelId="{6C0559B5-59E9-4411-B6DD-4D5178EDCFC4}" type="presOf" srcId="{102B08E4-3CA4-45F7-B274-F1CD4E7EE96B}" destId="{EAD990D1-9D2D-4609-A04C-0816A75DB12F}" srcOrd="0" destOrd="1" presId="urn:microsoft.com/office/officeart/2005/8/layout/hList7#1"/>
    <dgm:cxn modelId="{53B6110B-5FAC-47DC-A3CA-32230D398210}" type="presOf" srcId="{548AD12F-33D8-48E7-B759-F944E5DE4757}" destId="{294471F9-3D84-47FE-B669-A31696F009BE}" srcOrd="0" destOrd="1" presId="urn:microsoft.com/office/officeart/2005/8/layout/hList7#1"/>
    <dgm:cxn modelId="{8EA22FFA-423F-4F20-9F9F-D01A7126EF5E}" type="presParOf" srcId="{F0311987-3DC3-4BC9-8571-58A62D3E884F}" destId="{84C91265-8E31-44DB-8295-EAB810067866}" srcOrd="0" destOrd="0" presId="urn:microsoft.com/office/officeart/2005/8/layout/hList7#1"/>
    <dgm:cxn modelId="{9731A03B-3474-4F64-B598-99B6FD50A564}" type="presParOf" srcId="{F0311987-3DC3-4BC9-8571-58A62D3E884F}" destId="{47B79B31-53C0-4B5D-A199-85B476D2240D}" srcOrd="1" destOrd="0" presId="urn:microsoft.com/office/officeart/2005/8/layout/hList7#1"/>
    <dgm:cxn modelId="{199C620C-57E8-4814-91FC-6CE68F891EB4}" type="presParOf" srcId="{47B79B31-53C0-4B5D-A199-85B476D2240D}" destId="{20F1A720-C03A-45F1-BD0F-1CC9F7146DAC}" srcOrd="0" destOrd="0" presId="urn:microsoft.com/office/officeart/2005/8/layout/hList7#1"/>
    <dgm:cxn modelId="{A3514D92-6B48-47B5-97D8-A6A7F74C429B}" type="presParOf" srcId="{20F1A720-C03A-45F1-BD0F-1CC9F7146DAC}" destId="{31CF9D03-E514-4E2B-A8AB-1CC541894626}" srcOrd="0" destOrd="0" presId="urn:microsoft.com/office/officeart/2005/8/layout/hList7#1"/>
    <dgm:cxn modelId="{D8B64991-D202-43F2-8824-8C7C85C9AD96}" type="presParOf" srcId="{20F1A720-C03A-45F1-BD0F-1CC9F7146DAC}" destId="{F5CFA097-573C-40B7-8556-4A37C3F2B381}" srcOrd="1" destOrd="0" presId="urn:microsoft.com/office/officeart/2005/8/layout/hList7#1"/>
    <dgm:cxn modelId="{5E07E49A-9551-4C3C-9DDF-BBB1D71611EB}" type="presParOf" srcId="{20F1A720-C03A-45F1-BD0F-1CC9F7146DAC}" destId="{F24F184D-5F4B-42FA-8897-9A4641C88B8C}" srcOrd="2" destOrd="0" presId="urn:microsoft.com/office/officeart/2005/8/layout/hList7#1"/>
    <dgm:cxn modelId="{FDC53D40-C21D-4E42-B4F7-6BBE5B95EC3D}" type="presParOf" srcId="{20F1A720-C03A-45F1-BD0F-1CC9F7146DAC}" destId="{1D8C69DC-6347-40B2-8B08-54E8E81CA9E1}" srcOrd="3" destOrd="0" presId="urn:microsoft.com/office/officeart/2005/8/layout/hList7#1"/>
    <dgm:cxn modelId="{9EA5007C-E16D-4E50-BA53-D3C4F39740F9}" type="presParOf" srcId="{47B79B31-53C0-4B5D-A199-85B476D2240D}" destId="{C666763C-17FD-412D-86D4-2A8061D9EA38}" srcOrd="1" destOrd="0" presId="urn:microsoft.com/office/officeart/2005/8/layout/hList7#1"/>
    <dgm:cxn modelId="{76DE2163-52C9-4540-A11F-D363D5F2CC00}" type="presParOf" srcId="{47B79B31-53C0-4B5D-A199-85B476D2240D}" destId="{A425876A-A524-4EBD-93A6-BA7D0F3B07B3}" srcOrd="2" destOrd="0" presId="urn:microsoft.com/office/officeart/2005/8/layout/hList7#1"/>
    <dgm:cxn modelId="{2C15A6A5-003E-4DB4-BDFC-794C598CF673}" type="presParOf" srcId="{A425876A-A524-4EBD-93A6-BA7D0F3B07B3}" destId="{EAD990D1-9D2D-4609-A04C-0816A75DB12F}" srcOrd="0" destOrd="0" presId="urn:microsoft.com/office/officeart/2005/8/layout/hList7#1"/>
    <dgm:cxn modelId="{60B695E2-B14E-447D-BA30-D1F5BFAFD09E}" type="presParOf" srcId="{A425876A-A524-4EBD-93A6-BA7D0F3B07B3}" destId="{46B4E94F-6D96-4252-B997-6B4AAF26A74C}" srcOrd="1" destOrd="0" presId="urn:microsoft.com/office/officeart/2005/8/layout/hList7#1"/>
    <dgm:cxn modelId="{28471042-E47B-4059-BF19-63C49961AA84}" type="presParOf" srcId="{A425876A-A524-4EBD-93A6-BA7D0F3B07B3}" destId="{5C5DB36F-C995-496E-8F51-3B49A8163CD5}" srcOrd="2" destOrd="0" presId="urn:microsoft.com/office/officeart/2005/8/layout/hList7#1"/>
    <dgm:cxn modelId="{16BBC4DE-C3D0-4799-8406-4F6E2F459C5C}" type="presParOf" srcId="{A425876A-A524-4EBD-93A6-BA7D0F3B07B3}" destId="{079B9EEF-718A-4A62-9222-3E909703CFDC}" srcOrd="3" destOrd="0" presId="urn:microsoft.com/office/officeart/2005/8/layout/hList7#1"/>
    <dgm:cxn modelId="{5A8779BD-1248-4977-A272-F371DBAB4744}" type="presParOf" srcId="{47B79B31-53C0-4B5D-A199-85B476D2240D}" destId="{A7C374B6-38F9-4494-889E-D03E419FFE9E}" srcOrd="3" destOrd="0" presId="urn:microsoft.com/office/officeart/2005/8/layout/hList7#1"/>
    <dgm:cxn modelId="{6A6FAD84-2B6A-4BD7-9F2B-7F6BA9DB6F4D}" type="presParOf" srcId="{47B79B31-53C0-4B5D-A199-85B476D2240D}" destId="{440CBF74-02FA-40D1-982F-097BFB1DF057}" srcOrd="4" destOrd="0" presId="urn:microsoft.com/office/officeart/2005/8/layout/hList7#1"/>
    <dgm:cxn modelId="{E48226C5-81A0-47C6-BDB3-6F8FD6A1C3FB}" type="presParOf" srcId="{440CBF74-02FA-40D1-982F-097BFB1DF057}" destId="{294471F9-3D84-47FE-B669-A31696F009BE}" srcOrd="0" destOrd="0" presId="urn:microsoft.com/office/officeart/2005/8/layout/hList7#1"/>
    <dgm:cxn modelId="{BC4F9131-8215-4BBE-A434-FA3A35722FE5}" type="presParOf" srcId="{440CBF74-02FA-40D1-982F-097BFB1DF057}" destId="{966D2695-400E-47B8-AC2A-4391FB577477}" srcOrd="1" destOrd="0" presId="urn:microsoft.com/office/officeart/2005/8/layout/hList7#1"/>
    <dgm:cxn modelId="{0CD97287-2640-42AF-B801-422F0F573296}" type="presParOf" srcId="{440CBF74-02FA-40D1-982F-097BFB1DF057}" destId="{AA187FC8-3344-4DB8-A906-B3B0692BCE26}" srcOrd="2" destOrd="0" presId="urn:microsoft.com/office/officeart/2005/8/layout/hList7#1"/>
    <dgm:cxn modelId="{C3837DD0-30C2-4503-AF94-F91F652592F6}" type="presParOf" srcId="{440CBF74-02FA-40D1-982F-097BFB1DF057}" destId="{ED3DA3E0-BDCA-4EF8-99BA-80E2D6224F7F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31E97-7682-4337-A29E-E2E2D2B1326B}">
      <dsp:nvSpPr>
        <dsp:cNvPr id="0" name=""/>
        <dsp:cNvSpPr/>
      </dsp:nvSpPr>
      <dsp:spPr>
        <a:xfrm rot="5400000">
          <a:off x="-222731" y="227241"/>
          <a:ext cx="1484873" cy="1039411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700" kern="1200"/>
            <a:t>Económico</a:t>
          </a:r>
        </a:p>
      </dsp:txBody>
      <dsp:txXfrm rot="-5400000">
        <a:off x="1" y="524216"/>
        <a:ext cx="1039411" cy="445462"/>
      </dsp:txXfrm>
    </dsp:sp>
    <dsp:sp modelId="{AF6B3FE8-4CC9-442C-B230-FD3FE01003D7}">
      <dsp:nvSpPr>
        <dsp:cNvPr id="0" name=""/>
        <dsp:cNvSpPr/>
      </dsp:nvSpPr>
      <dsp:spPr>
        <a:xfrm rot="5400000">
          <a:off x="3925553" y="-2881631"/>
          <a:ext cx="965167" cy="6737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200" kern="1200" dirty="0"/>
            <a:t>¿</a:t>
          </a:r>
          <a:r>
            <a:rPr lang="es-AR" sz="2000" b="1" kern="1200" dirty="0"/>
            <a:t>El importe a recibir, permite financiar el proyecto                   </a:t>
          </a:r>
          <a:r>
            <a:rPr lang="es-AR" sz="2000" kern="1200" dirty="0"/>
            <a:t>         (la obra)?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kern="1200" dirty="0"/>
            <a:t>Materiales requeridos, contratación de </a:t>
          </a:r>
          <a:r>
            <a:rPr lang="es-AR" sz="2000" kern="1200" dirty="0" smtClean="0"/>
            <a:t>personal</a:t>
          </a:r>
          <a:r>
            <a:rPr lang="es-AR" sz="2000" kern="1200" dirty="0"/>
            <a:t>, etc.</a:t>
          </a:r>
        </a:p>
      </dsp:txBody>
      <dsp:txXfrm rot="-5400000">
        <a:off x="1039411" y="51627"/>
        <a:ext cx="6690336" cy="870935"/>
      </dsp:txXfrm>
    </dsp:sp>
    <dsp:sp modelId="{BC57F16C-1197-458B-B5DA-BE331BF14D34}">
      <dsp:nvSpPr>
        <dsp:cNvPr id="0" name=""/>
        <dsp:cNvSpPr/>
      </dsp:nvSpPr>
      <dsp:spPr>
        <a:xfrm rot="5400000">
          <a:off x="-222731" y="1531029"/>
          <a:ext cx="1484873" cy="1039411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700" kern="1200"/>
            <a:t>Político</a:t>
          </a:r>
        </a:p>
      </dsp:txBody>
      <dsp:txXfrm rot="-5400000">
        <a:off x="1" y="1828004"/>
        <a:ext cx="1039411" cy="445462"/>
      </dsp:txXfrm>
    </dsp:sp>
    <dsp:sp modelId="{834C32A5-09BD-4CAE-9D4A-0F4B4DE84D1B}">
      <dsp:nvSpPr>
        <dsp:cNvPr id="0" name=""/>
        <dsp:cNvSpPr/>
      </dsp:nvSpPr>
      <dsp:spPr>
        <a:xfrm rot="5400000">
          <a:off x="3925553" y="-1577843"/>
          <a:ext cx="965167" cy="6737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200" kern="1200" dirty="0"/>
            <a:t>¿</a:t>
          </a:r>
          <a:r>
            <a:rPr lang="es-AR" sz="2000" b="1" kern="1200" dirty="0"/>
            <a:t>Hay alguna normativa que impida la realización del                  proyecto ? </a:t>
          </a:r>
          <a:r>
            <a:rPr lang="es-AR" sz="2000" kern="1200" dirty="0"/>
            <a:t>(la construcción del edificio en la zona)</a:t>
          </a:r>
        </a:p>
      </dsp:txBody>
      <dsp:txXfrm rot="-5400000">
        <a:off x="1039411" y="1355415"/>
        <a:ext cx="6690336" cy="870935"/>
      </dsp:txXfrm>
    </dsp:sp>
    <dsp:sp modelId="{5A89D975-9624-426E-85F2-7950AFCCE757}">
      <dsp:nvSpPr>
        <dsp:cNvPr id="0" name=""/>
        <dsp:cNvSpPr/>
      </dsp:nvSpPr>
      <dsp:spPr>
        <a:xfrm rot="5400000">
          <a:off x="-222731" y="3125834"/>
          <a:ext cx="1484873" cy="1039411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700" kern="1200"/>
            <a:t>Técnico</a:t>
          </a:r>
        </a:p>
      </dsp:txBody>
      <dsp:txXfrm rot="-5400000">
        <a:off x="1" y="3422809"/>
        <a:ext cx="1039411" cy="445462"/>
      </dsp:txXfrm>
    </dsp:sp>
    <dsp:sp modelId="{77E1930D-6B08-42B4-9208-D2BB36A9B66E}">
      <dsp:nvSpPr>
        <dsp:cNvPr id="0" name=""/>
        <dsp:cNvSpPr/>
      </dsp:nvSpPr>
      <dsp:spPr>
        <a:xfrm rot="5400000">
          <a:off x="3634536" y="16961"/>
          <a:ext cx="1547202" cy="67374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b="1" kern="1200" dirty="0"/>
            <a:t>¿Existe la tecnología para realizarlo?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b="0" i="0" kern="1200" dirty="0"/>
            <a:t>Ejemplo: </a:t>
          </a:r>
          <a:r>
            <a:rPr lang="es-AR" sz="2000" kern="1200" dirty="0"/>
            <a:t>el suelo podría no ser apto para soportar el peso                  total de la edificación construida. Existen técnicas o materiales para construirlo a pesar de eso?                                </a:t>
          </a:r>
        </a:p>
      </dsp:txBody>
      <dsp:txXfrm rot="-5400000">
        <a:off x="1039411" y="2687614"/>
        <a:ext cx="6661924" cy="13961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F9D03-E514-4E2B-A8AB-1CC541894626}">
      <dsp:nvSpPr>
        <dsp:cNvPr id="0" name=""/>
        <dsp:cNvSpPr/>
      </dsp:nvSpPr>
      <dsp:spPr>
        <a:xfrm>
          <a:off x="1814" y="0"/>
          <a:ext cx="2823649" cy="5572164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b="1" kern="1200" dirty="0">
              <a:solidFill>
                <a:sysClr val="windowText" lastClr="000000"/>
              </a:solidFill>
            </a:rPr>
            <a:t>Mantener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000" kern="1200" dirty="0">
            <a:solidFill>
              <a:sysClr val="windowText" lastClr="0000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kern="1200" dirty="0">
              <a:solidFill>
                <a:sysClr val="windowText" lastClr="000000"/>
              </a:solidFill>
            </a:rPr>
            <a:t>Reparar fallas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kern="1200" dirty="0">
              <a:solidFill>
                <a:sysClr val="windowText" lastClr="000000"/>
              </a:solidFill>
            </a:rPr>
            <a:t>(Corregir errores inadvertidos)</a:t>
          </a:r>
        </a:p>
      </dsp:txBody>
      <dsp:txXfrm>
        <a:off x="1814" y="2228865"/>
        <a:ext cx="2823649" cy="2228865"/>
      </dsp:txXfrm>
    </dsp:sp>
    <dsp:sp modelId="{1D8C69DC-6347-40B2-8B08-54E8E81CA9E1}">
      <dsp:nvSpPr>
        <dsp:cNvPr id="0" name=""/>
        <dsp:cNvSpPr/>
      </dsp:nvSpPr>
      <dsp:spPr>
        <a:xfrm>
          <a:off x="485874" y="334329"/>
          <a:ext cx="1855530" cy="185553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990D1-9D2D-4609-A04C-0816A75DB12F}">
      <dsp:nvSpPr>
        <dsp:cNvPr id="0" name=""/>
        <dsp:cNvSpPr/>
      </dsp:nvSpPr>
      <dsp:spPr>
        <a:xfrm>
          <a:off x="2910174" y="0"/>
          <a:ext cx="2823649" cy="5572164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b="1" kern="1200" dirty="0">
              <a:solidFill>
                <a:sysClr val="windowText" lastClr="000000"/>
              </a:solidFill>
            </a:rPr>
            <a:t>Actualizar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000" kern="1200" dirty="0">
            <a:solidFill>
              <a:sysClr val="windowText" lastClr="0000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kern="1200" dirty="0">
              <a:solidFill>
                <a:sysClr val="windowText" lastClr="000000"/>
              </a:solidFill>
            </a:rPr>
            <a:t>Adaptar el Software a diferentes entornos(funcionalidades que mejoran la performance del sistema)</a:t>
          </a:r>
        </a:p>
      </dsp:txBody>
      <dsp:txXfrm>
        <a:off x="2910174" y="2228865"/>
        <a:ext cx="2823649" cy="2228865"/>
      </dsp:txXfrm>
    </dsp:sp>
    <dsp:sp modelId="{079B9EEF-718A-4A62-9222-3E909703CFDC}">
      <dsp:nvSpPr>
        <dsp:cNvPr id="0" name=""/>
        <dsp:cNvSpPr/>
      </dsp:nvSpPr>
      <dsp:spPr>
        <a:xfrm>
          <a:off x="3394233" y="334329"/>
          <a:ext cx="1855530" cy="185553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471F9-3D84-47FE-B669-A31696F009BE}">
      <dsp:nvSpPr>
        <dsp:cNvPr id="0" name=""/>
        <dsp:cNvSpPr/>
      </dsp:nvSpPr>
      <dsp:spPr>
        <a:xfrm>
          <a:off x="5818533" y="0"/>
          <a:ext cx="2823649" cy="5572164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b="1" kern="1200" dirty="0">
              <a:solidFill>
                <a:sysClr val="windowText" lastClr="000000"/>
              </a:solidFill>
            </a:rPr>
            <a:t>Mejorar el Sistema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kern="1200" dirty="0">
              <a:solidFill>
                <a:sysClr val="windowText" lastClr="000000"/>
              </a:solidFill>
            </a:rPr>
            <a:t>Actualizar el Sistema a Nuevos Cambios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2000" kern="1200" dirty="0">
              <a:solidFill>
                <a:sysClr val="windowText" lastClr="000000"/>
              </a:solidFill>
            </a:rPr>
            <a:t>(Agregar o Modificar Funcionalidades del Sistema)</a:t>
          </a:r>
        </a:p>
      </dsp:txBody>
      <dsp:txXfrm>
        <a:off x="5818533" y="2228865"/>
        <a:ext cx="2823649" cy="2228865"/>
      </dsp:txXfrm>
    </dsp:sp>
    <dsp:sp modelId="{ED3DA3E0-BDCA-4EF8-99BA-80E2D6224F7F}">
      <dsp:nvSpPr>
        <dsp:cNvPr id="0" name=""/>
        <dsp:cNvSpPr/>
      </dsp:nvSpPr>
      <dsp:spPr>
        <a:xfrm>
          <a:off x="6302592" y="334329"/>
          <a:ext cx="1855530" cy="185553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91265-8E31-44DB-8295-EAB810067866}">
      <dsp:nvSpPr>
        <dsp:cNvPr id="0" name=""/>
        <dsp:cNvSpPr/>
      </dsp:nvSpPr>
      <dsp:spPr>
        <a:xfrm>
          <a:off x="556182" y="4736339"/>
          <a:ext cx="7952478" cy="835824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A6358-72A1-4AFC-A07E-2E2269278AF4}" type="datetimeFigureOut">
              <a:rPr lang="es-AR" smtClean="0"/>
              <a:pPr/>
              <a:t>29/3/2022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5AF32-A785-418A-9903-4CAEEB48C13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901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65339-97B5-471B-A629-F93298646CB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96B00-FDA4-4C26-BF5D-90FFD4A4635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E0F35-6E5C-4F3A-B8BD-6B435304ACE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0A4AC-703C-4E36-9DC7-F34E95321BE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A79C7A-A55F-4198-ABE3-DEDC7B00DF5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FB095-B15C-4102-9D16-3ED3DBE6786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7FEBA-E583-41DC-AE0B-FCDE6E64C5B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E0E0E-9836-4D02-86C5-953FC0C3F26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BD0F89-A828-4A34-A1D0-4A5A0FC5374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26A9D-7E0F-4915-AD58-C24F92DE1F6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BDCD5-67BC-4FB8-B376-27C6454DE13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41E4A459-2D97-4CF8-9F4D-B988291753A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.png"/><Relationship Id="rId4" Type="http://schemas.openxmlformats.org/officeDocument/2006/relationships/diagramData" Target="../diagrams/data2.xml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1206" y="1340768"/>
            <a:ext cx="7772400" cy="1470025"/>
          </a:xfrm>
        </p:spPr>
        <p:txBody>
          <a:bodyPr/>
          <a:lstStyle/>
          <a:p>
            <a:r>
              <a:rPr lang="es-ES" sz="4000" b="1" dirty="0"/>
              <a:t/>
            </a:r>
            <a:br>
              <a:rPr lang="es-ES" sz="4000" b="1" dirty="0"/>
            </a:br>
            <a:endParaRPr lang="es-ES" sz="4000" b="1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4812D00-702C-4627-B435-CF6395FC9BC0}"/>
              </a:ext>
            </a:extLst>
          </p:cNvPr>
          <p:cNvSpPr txBox="1"/>
          <p:nvPr/>
        </p:nvSpPr>
        <p:spPr>
          <a:xfrm>
            <a:off x="850900" y="506348"/>
            <a:ext cx="7969572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r>
              <a:rPr sz="4000" b="1" spc="-420" dirty="0">
                <a:latin typeface="Arial"/>
                <a:cs typeface="Arial"/>
              </a:rPr>
              <a:t>FUNDAMENTOS </a:t>
            </a:r>
            <a:r>
              <a:rPr sz="4000" b="1" spc="-545" dirty="0">
                <a:latin typeface="Arial"/>
                <a:cs typeface="Arial"/>
              </a:rPr>
              <a:t>DE </a:t>
            </a:r>
            <a:r>
              <a:rPr sz="4000" b="1" spc="-484" dirty="0">
                <a:latin typeface="Arial"/>
                <a:cs typeface="Arial"/>
              </a:rPr>
              <a:t>TICs  </a:t>
            </a:r>
            <a:r>
              <a:rPr sz="4000" b="1" spc="-315" dirty="0">
                <a:latin typeface="Arial"/>
                <a:cs typeface="Arial"/>
              </a:rPr>
              <a:t>UNIDAD</a:t>
            </a:r>
            <a:r>
              <a:rPr sz="4000" b="1" spc="-235" dirty="0">
                <a:latin typeface="Arial"/>
                <a:cs typeface="Arial"/>
              </a:rPr>
              <a:t> </a:t>
            </a:r>
            <a:r>
              <a:rPr sz="4000" b="1" spc="-215" dirty="0">
                <a:latin typeface="Arial"/>
                <a:cs typeface="Arial"/>
              </a:rPr>
              <a:t>1:</a:t>
            </a:r>
            <a:endParaRPr sz="4000" dirty="0"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</a:pPr>
            <a:r>
              <a:rPr lang="es-ES" sz="4000" b="1" spc="-225" dirty="0" smtClean="0">
                <a:latin typeface="Arial"/>
                <a:cs typeface="Arial"/>
              </a:rPr>
              <a:t>DESARROLLO DE SISTEMAS</a:t>
            </a:r>
          </a:p>
          <a:p>
            <a:pPr marL="5715" algn="ctr">
              <a:lnSpc>
                <a:spcPct val="100000"/>
              </a:lnSpc>
            </a:pPr>
            <a:r>
              <a:rPr lang="es-ES" sz="4000" b="1" spc="-225" dirty="0" smtClean="0">
                <a:latin typeface="Arial"/>
                <a:cs typeface="Arial"/>
              </a:rPr>
              <a:t>4ta.</a:t>
            </a:r>
            <a:r>
              <a:rPr sz="4000" b="1" spc="-229" dirty="0" smtClean="0">
                <a:latin typeface="Arial"/>
                <a:cs typeface="Arial"/>
              </a:rPr>
              <a:t> </a:t>
            </a:r>
            <a:r>
              <a:rPr sz="4000" b="1" spc="-635" dirty="0">
                <a:latin typeface="Arial"/>
                <a:cs typeface="Arial"/>
              </a:rPr>
              <a:t>PARTE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3284984"/>
            <a:ext cx="4176464" cy="268487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84"/>
    </mc:Choice>
    <mc:Fallback>
      <p:transition spd="slow" advTm="5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-99392"/>
            <a:ext cx="7772400" cy="1143000"/>
          </a:xfrm>
        </p:spPr>
        <p:txBody>
          <a:bodyPr/>
          <a:lstStyle/>
          <a:p>
            <a:r>
              <a:rPr lang="es-AR" sz="3600" dirty="0"/>
              <a:t>PRUEBAS (TESTING)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836712"/>
            <a:ext cx="8496944" cy="4968552"/>
          </a:xfrm>
        </p:spPr>
        <p:txBody>
          <a:bodyPr/>
          <a:lstStyle/>
          <a:p>
            <a:r>
              <a:rPr lang="es-ES_tradnl" sz="2400" dirty="0"/>
              <a:t>En esta etapa se realiza las pruebas </a:t>
            </a:r>
            <a:r>
              <a:rPr lang="es-ES_tradnl" sz="2400" dirty="0" err="1"/>
              <a:t>ó</a:t>
            </a:r>
            <a:r>
              <a:rPr lang="es-ES_tradnl" sz="2400" dirty="0"/>
              <a:t> </a:t>
            </a:r>
            <a:r>
              <a:rPr lang="es-ES_tradnl" sz="2400" i="1" dirty="0"/>
              <a:t>“</a:t>
            </a:r>
            <a:r>
              <a:rPr lang="es-ES_tradnl" sz="2400" i="1" dirty="0" err="1"/>
              <a:t>testing</a:t>
            </a:r>
            <a:r>
              <a:rPr lang="es-ES_tradnl" sz="2400" i="1" dirty="0"/>
              <a:t>” </a:t>
            </a:r>
            <a:r>
              <a:rPr lang="es-ES_tradnl" sz="2400" dirty="0"/>
              <a:t>del sistema, esto es, la prueba de cada componente del mismo hasta llegar a una integración total.  Esta etapa consiste en la </a:t>
            </a:r>
            <a:r>
              <a:rPr lang="es-ES_tradnl" sz="2400" b="1" dirty="0"/>
              <a:t>validar el desarrollo realizado.</a:t>
            </a:r>
            <a:endParaRPr lang="es-AR" sz="2400" dirty="0"/>
          </a:p>
          <a:p>
            <a:pPr marL="0" indent="0">
              <a:buNone/>
            </a:pPr>
            <a:endParaRPr lang="es-AR" sz="2400" dirty="0"/>
          </a:p>
          <a:p>
            <a:r>
              <a:rPr lang="es-ES_tradnl" sz="2400" dirty="0"/>
              <a:t>El objetivo principal del </a:t>
            </a:r>
            <a:r>
              <a:rPr lang="es-ES_tradnl" sz="2400" dirty="0" err="1"/>
              <a:t>testing</a:t>
            </a:r>
            <a:r>
              <a:rPr lang="es-ES_tradnl" sz="2400" dirty="0"/>
              <a:t> es determinar si los productos que surgen como consecuencia de cada una de las etapas anteriormente vistas, satisfacen con los requisitos especificados. Cabe recordar que se entiende por Producto software: “</a:t>
            </a:r>
            <a:r>
              <a:rPr lang="es-ES" sz="2400" dirty="0"/>
              <a:t>A todos los programas desarrollados y la documentación asociada”. </a:t>
            </a:r>
            <a:endParaRPr lang="es-AR" sz="2400" dirty="0"/>
          </a:p>
          <a:p>
            <a:pPr marL="0" indent="0">
              <a:buNone/>
            </a:pPr>
            <a:endParaRPr lang="es-AR" sz="2400" dirty="0"/>
          </a:p>
          <a:p>
            <a:pPr marL="0" indent="0">
              <a:buNone/>
            </a:pPr>
            <a:r>
              <a:rPr lang="es-ES_tradnl" sz="2400" dirty="0"/>
              <a:t>Las pruebas tienen dos momentos: </a:t>
            </a:r>
            <a:endParaRPr lang="es-AR" sz="2400" dirty="0"/>
          </a:p>
          <a:p>
            <a:pPr lvl="0"/>
            <a:r>
              <a:rPr lang="es-ES_tradnl" sz="2400" dirty="0"/>
              <a:t>Planificar las pruebas </a:t>
            </a:r>
            <a:r>
              <a:rPr lang="es-ES_tradnl" sz="2400" dirty="0">
                <a:sym typeface="Wingdings"/>
              </a:rPr>
              <a:t></a:t>
            </a:r>
            <a:r>
              <a:rPr lang="es-ES_tradnl" sz="2400" dirty="0"/>
              <a:t> en etapas tempranas del proyecto de desarrollo.</a:t>
            </a:r>
            <a:endParaRPr lang="es-AR" sz="2400" dirty="0"/>
          </a:p>
          <a:p>
            <a:pPr lvl="0"/>
            <a:r>
              <a:rPr lang="es-ES_tradnl" sz="2400" dirty="0"/>
              <a:t>Realizar las pruebas   </a:t>
            </a:r>
            <a:r>
              <a:rPr lang="es-ES_tradnl" sz="2400" dirty="0">
                <a:sym typeface="Wingdings"/>
              </a:rPr>
              <a:t></a:t>
            </a:r>
            <a:r>
              <a:rPr lang="es-ES_tradnl" sz="2400" dirty="0"/>
              <a:t> en etapa de prueba.</a:t>
            </a:r>
            <a:endParaRPr lang="es-AR" sz="2400" dirty="0"/>
          </a:p>
          <a:p>
            <a:endParaRPr lang="es-A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56252"/>
            <a:ext cx="86409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6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83"/>
    </mc:Choice>
    <mc:Fallback>
      <p:transition spd="slow" advTm="14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s-ES_tradnl" b="1" dirty="0"/>
              <a:t>MANTENIMIENTO Y REVISIÓN</a:t>
            </a:r>
            <a:r>
              <a:rPr lang="es-ES" b="1" dirty="0"/>
              <a:t/>
            </a:r>
            <a:br>
              <a:rPr lang="es-ES" b="1" dirty="0"/>
            </a:b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Esta es la etapa más extensa en la vida de un software.  </a:t>
            </a:r>
            <a:endParaRPr lang="es-ES" sz="3600" dirty="0"/>
          </a:p>
          <a:p>
            <a:r>
              <a:rPr lang="es-ES_tradnl" dirty="0"/>
              <a:t>Es garantizar la operación del sistema y modificarlo, de modo que continúe cubriendo las necesidades cambiantes de la empresa. </a:t>
            </a:r>
            <a:endParaRPr lang="es-ES" sz="3600" dirty="0"/>
          </a:p>
          <a:p>
            <a:pPr>
              <a:buNone/>
            </a:pPr>
            <a:endParaRPr lang="es-E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836712"/>
            <a:ext cx="15240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86"/>
    </mc:Choice>
    <mc:Fallback>
      <p:transition spd="slow" advTm="25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2910" y="571480"/>
            <a:ext cx="7772400" cy="676260"/>
          </a:xfrm>
        </p:spPr>
        <p:txBody>
          <a:bodyPr/>
          <a:lstStyle/>
          <a:p>
            <a:pPr lvl="2"/>
            <a:r>
              <a:rPr lang="es-ES_tradnl" sz="3200" b="1" dirty="0"/>
              <a:t>MANTENIMIENTO Y REVISIÓN</a:t>
            </a:r>
            <a:r>
              <a:rPr lang="es-ES" b="1" dirty="0"/>
              <a:t/>
            </a:r>
            <a:br>
              <a:rPr lang="es-ES" b="1" dirty="0"/>
            </a:br>
            <a:endParaRPr lang="es-ES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</p:nvPr>
        </p:nvGraphicFramePr>
        <p:xfrm>
          <a:off x="214282" y="1000108"/>
          <a:ext cx="8643998" cy="55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584" y="25761"/>
            <a:ext cx="1194048" cy="79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58"/>
    </mc:Choice>
    <mc:Fallback>
      <p:transition spd="slow" advTm="58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57224" y="2643182"/>
            <a:ext cx="7772400" cy="1143000"/>
          </a:xfrm>
        </p:spPr>
        <p:txBody>
          <a:bodyPr/>
          <a:lstStyle/>
          <a:p>
            <a:pPr lvl="1"/>
            <a:r>
              <a:rPr lang="es-ES" b="1" dirty="0"/>
              <a:t>DOCUMENTACIÓN</a:t>
            </a:r>
            <a:br>
              <a:rPr lang="es-ES" b="1" dirty="0"/>
            </a:br>
            <a:r>
              <a:rPr lang="es-ES" b="1" dirty="0"/>
              <a:t> </a:t>
            </a:r>
            <a:r>
              <a:rPr lang="es-ES" dirty="0"/>
              <a:t/>
            </a:r>
            <a:br>
              <a:rPr lang="es-ES" dirty="0"/>
            </a:br>
            <a:r>
              <a:rPr lang="es-ES_tradnl" sz="2800" dirty="0"/>
              <a:t>Un sistema de software no servirá de mucho a menos que las personas puedan aprender a usarlo y mantenerlo. Por tanto, </a:t>
            </a:r>
            <a:r>
              <a:rPr lang="es-ES_tradnl" sz="2800" b="1" i="1" dirty="0"/>
              <a:t>la documentación es una parte importante del software</a:t>
            </a:r>
            <a:r>
              <a:rPr lang="es-ES_tradnl" sz="2800" dirty="0"/>
              <a:t>. 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_tradnl" sz="2800" dirty="0"/>
              <a:t> 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_tradnl" sz="2800" dirty="0"/>
              <a:t>En este apunte no se ha incluido a la documentación en una etapa particular del proceso de desarrollo de un software porque se considera que deberá irse construyendo a medida que se construye el software (sobre todo la documentación técnica).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pic>
        <p:nvPicPr>
          <p:cNvPr id="17410" name="Picture 2" descr="http://t0.gstatic.com/images?q=tbn:ANd9GcSWs6ykJND7mSXu_jr8sDsaeZOU6Oh8jEoV_uhUhyEVTj-vHZT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171373" cy="115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709"/>
    </mc:Choice>
    <mc:Fallback>
      <p:transition spd="slow" advTm="161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123656"/>
          </a:xfrm>
        </p:spPr>
        <p:txBody>
          <a:bodyPr/>
          <a:lstStyle/>
          <a:p>
            <a:r>
              <a:rPr lang="es-ES" sz="7200" b="1" dirty="0" smtClean="0">
                <a:solidFill>
                  <a:srgbClr val="FF0000"/>
                </a:solidFill>
              </a:rPr>
              <a:t>FIN </a:t>
            </a:r>
            <a:br>
              <a:rPr lang="es-ES" sz="7200" b="1" dirty="0" smtClean="0">
                <a:solidFill>
                  <a:srgbClr val="FF0000"/>
                </a:solidFill>
              </a:rPr>
            </a:br>
            <a:r>
              <a:rPr lang="es-ES" sz="7200" b="1" dirty="0" smtClean="0">
                <a:solidFill>
                  <a:srgbClr val="FF0000"/>
                </a:solidFill>
              </a:rPr>
              <a:t>CUARTA PARTE</a:t>
            </a:r>
            <a:endParaRPr lang="en-US" sz="7200" b="1" dirty="0">
              <a:solidFill>
                <a:srgbClr val="FF0000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4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9"/>
    </mc:Choice>
    <mc:Fallback>
      <p:transition spd="slow" advTm="11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b="1" dirty="0"/>
              <a:t>4 etapas fundamentales de procesos que son comunes para todos los sistemas</a:t>
            </a:r>
            <a:r>
              <a:rPr lang="es-AR" sz="3600" b="1" dirty="0"/>
              <a:t/>
            </a:r>
            <a:br>
              <a:rPr lang="es-AR" sz="3600" b="1" dirty="0"/>
            </a:br>
            <a:endParaRPr lang="es-AR" sz="3600" b="1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485712"/>
              </p:ext>
            </p:extLst>
          </p:nvPr>
        </p:nvGraphicFramePr>
        <p:xfrm>
          <a:off x="683568" y="1772816"/>
          <a:ext cx="7992887" cy="454392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252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0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98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49580" algn="l"/>
                        </a:tabLst>
                      </a:pPr>
                      <a:r>
                        <a:rPr lang="es-ES_tradnl" sz="2000" dirty="0"/>
                        <a:t>ACTIVIDADES</a:t>
                      </a:r>
                      <a:endParaRPr lang="es-AR" sz="2000" dirty="0">
                        <a:latin typeface="Comic Sans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49580" algn="l"/>
                        </a:tabLst>
                      </a:pPr>
                      <a:r>
                        <a:rPr lang="es-ES_tradnl" sz="2000"/>
                        <a:t>CARACTERÍSTICAS</a:t>
                      </a:r>
                      <a:endParaRPr lang="es-AR" sz="2000">
                        <a:latin typeface="Comic Sans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449580" algn="l"/>
                        </a:tabLst>
                      </a:pPr>
                      <a:r>
                        <a:rPr lang="es-ES" sz="2000" dirty="0">
                          <a:latin typeface="Comic Sans MS"/>
                          <a:ea typeface="Times New Roman"/>
                          <a:cs typeface="Times New Roman"/>
                        </a:rPr>
                        <a:t>Identificación del problema</a:t>
                      </a:r>
                      <a:endParaRPr lang="es-AR" sz="2000" dirty="0">
                        <a:latin typeface="Comic Sans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449580" algn="l"/>
                        </a:tabLst>
                      </a:pPr>
                      <a:r>
                        <a:rPr lang="es-ES_tradnl" sz="2000" dirty="0"/>
                        <a:t>Se definen las ideas que se llevarán a cabo. Estudio de factibilidad </a:t>
                      </a:r>
                      <a:endParaRPr lang="es-AR" sz="2000" dirty="0">
                        <a:latin typeface="Comic Sans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5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449580" algn="l"/>
                        </a:tabLst>
                      </a:pPr>
                      <a:r>
                        <a:rPr lang="es-ES_tradnl" sz="2000" kern="1200" dirty="0">
                          <a:solidFill>
                            <a:schemeClr val="dk1"/>
                          </a:solidFill>
                          <a:latin typeface="Comic Sans MS"/>
                          <a:cs typeface="Times New Roman"/>
                        </a:rPr>
                        <a:t>Desarrollo de la solución</a:t>
                      </a:r>
                      <a:endParaRPr lang="es-AR" sz="2000" kern="1200" dirty="0">
                        <a:solidFill>
                          <a:schemeClr val="dk1"/>
                        </a:solidFill>
                        <a:latin typeface="Comic Sans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449580" algn="l"/>
                        </a:tabLst>
                      </a:pPr>
                      <a:r>
                        <a:rPr lang="es-ES_tradnl" sz="2000" dirty="0"/>
                        <a:t>Se define qué se hará y cómo se hará.</a:t>
                      </a:r>
                      <a:endParaRPr lang="es-AR" sz="2000" dirty="0">
                        <a:latin typeface="Comic Sans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449580" algn="l"/>
                        </a:tabLst>
                      </a:pPr>
                      <a:r>
                        <a:rPr lang="es-ES" sz="2000" dirty="0">
                          <a:latin typeface="Comic Sans MS"/>
                          <a:ea typeface="Times New Roman"/>
                          <a:cs typeface="Times New Roman"/>
                        </a:rPr>
                        <a:t>Puesta a punto</a:t>
                      </a:r>
                      <a:endParaRPr lang="es-AR" sz="2000" dirty="0">
                        <a:latin typeface="Comic Sans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449580" algn="l"/>
                        </a:tabLst>
                      </a:pPr>
                      <a:r>
                        <a:rPr lang="es-ES" sz="2000" dirty="0">
                          <a:latin typeface="+mn-lt"/>
                          <a:ea typeface="Times New Roman"/>
                          <a:cs typeface="Times New Roman"/>
                        </a:rPr>
                        <a:t>Solucionar los inconvenientes cuando se realizan las pruebas.</a:t>
                      </a:r>
                      <a:endParaRPr lang="es-AR" sz="20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449580" algn="l"/>
                        </a:tabLst>
                      </a:pPr>
                      <a:r>
                        <a:rPr lang="es-ES" sz="2000" dirty="0">
                          <a:latin typeface="Comic Sans MS"/>
                          <a:ea typeface="Times New Roman"/>
                          <a:cs typeface="Times New Roman"/>
                        </a:rPr>
                        <a:t>Seguimiento del sistema</a:t>
                      </a:r>
                      <a:endParaRPr lang="es-AR" sz="2000" dirty="0">
                        <a:latin typeface="Comic Sans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449580" algn="l"/>
                        </a:tabLst>
                      </a:pPr>
                      <a:r>
                        <a:rPr lang="es-ES_tradnl" sz="2000" dirty="0"/>
                        <a:t>Después de la entrega del sistema se debe realizar un seguimiento.</a:t>
                      </a:r>
                      <a:endParaRPr lang="es-AR" sz="2000" dirty="0">
                        <a:latin typeface="Comic Sans M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9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821"/>
    </mc:Choice>
    <mc:Fallback>
      <p:transition spd="slow" advTm="15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0"/>
            <a:ext cx="7772400" cy="1143000"/>
          </a:xfrm>
        </p:spPr>
        <p:txBody>
          <a:bodyPr/>
          <a:lstStyle/>
          <a:p>
            <a:r>
              <a:rPr lang="es-AR" dirty="0"/>
              <a:t>Etapas del Proceso de Desarrollo</a:t>
            </a: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059807"/>
              </p:ext>
            </p:extLst>
          </p:nvPr>
        </p:nvGraphicFramePr>
        <p:xfrm>
          <a:off x="323528" y="1052737"/>
          <a:ext cx="8640960" cy="568458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ETAPA</a:t>
                      </a: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/>
                        <a:t>CARACTERÍSTICAS</a:t>
                      </a:r>
                      <a:endParaRPr lang="es-AR" sz="200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6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u="sng" dirty="0"/>
                        <a:t>INVESTIGACIÓN</a:t>
                      </a:r>
                      <a:endParaRPr lang="es-AR" sz="2000" u="sng" dirty="0"/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¿Tengo el dinero, la tecnología y los recursos?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2000" dirty="0"/>
                        <a:t>Factibilidad</a:t>
                      </a:r>
                      <a:endParaRPr lang="es-AR" sz="2000" dirty="0">
                        <a:solidFill>
                          <a:srgbClr val="000000"/>
                        </a:solidFill>
                        <a:latin typeface="+mn-lt"/>
                        <a:ea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5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u="sng" dirty="0"/>
                        <a:t>ANÁLISIS</a:t>
                      </a:r>
                      <a:endParaRPr lang="es-AR" sz="2000" u="sng" dirty="0"/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dirty="0"/>
                        <a:t>¿Qué necesito?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2000" kern="1200" dirty="0"/>
                        <a:t>Requerimientos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10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u="sng" dirty="0"/>
                        <a:t>DISEÑO</a:t>
                      </a:r>
                      <a:endParaRPr lang="es-AR" sz="2000" u="sng" dirty="0"/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ES_tradnl" sz="2000" dirty="0"/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ES_tradnl" sz="2000" dirty="0"/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AR" sz="2000" u="sng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¿</a:t>
                      </a:r>
                      <a:r>
                        <a:rPr lang="es-ES_tradnl" sz="2000" dirty="0"/>
                        <a:t>Cómo lo hago?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2000" kern="1200" dirty="0"/>
                        <a:t>Modelos</a:t>
                      </a: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10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800" u="sng" dirty="0"/>
                        <a:t>DESARROLLO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ES_tradnl" sz="1800" u="sng" dirty="0"/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AR" sz="1800" u="sng" dirty="0"/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Concreto el Diseño</a:t>
                      </a: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10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800" u="sng" dirty="0"/>
                        <a:t>PRUEBAS  E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800" u="sng" dirty="0"/>
                        <a:t>IMPLEMENTACIÓN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ES_tradnl" sz="1800" u="sng" dirty="0"/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Pruebo si el sistema funciona. </a:t>
                      </a: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10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1800" u="sng" kern="1200" dirty="0"/>
                        <a:t>MANTENIMIENTO 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1800" u="sng" kern="1200" dirty="0"/>
                        <a:t>Y REVISIÓN</a:t>
                      </a:r>
                      <a:endParaRPr lang="es-AR" sz="1800" u="sng" kern="1200" dirty="0"/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Corrijo</a:t>
                      </a:r>
                      <a:endParaRPr lang="es-AR" sz="2000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Mejoro</a:t>
                      </a:r>
                      <a:endParaRPr lang="es-AR" sz="2000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Actualizo</a:t>
                      </a: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1508559"/>
            <a:ext cx="1008112" cy="83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4609" y="2492895"/>
            <a:ext cx="15240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63911" y="3356990"/>
            <a:ext cx="607211" cy="66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http://www.skillnet.com.co/new/?page_id=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35851" y="4204137"/>
            <a:ext cx="535271" cy="725791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76196" y="5013176"/>
            <a:ext cx="731708" cy="73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18520" y="5859008"/>
            <a:ext cx="1008112" cy="667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9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540"/>
    </mc:Choice>
    <mc:Fallback>
      <p:transition spd="slow" advTm="204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0"/>
            <a:ext cx="7772400" cy="1143000"/>
          </a:xfrm>
        </p:spPr>
        <p:txBody>
          <a:bodyPr/>
          <a:lstStyle/>
          <a:p>
            <a:r>
              <a:rPr lang="es-AR" dirty="0"/>
              <a:t>Etapas del Proceso de Desarrollo</a:t>
            </a: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232101"/>
              </p:ext>
            </p:extLst>
          </p:nvPr>
        </p:nvGraphicFramePr>
        <p:xfrm>
          <a:off x="323528" y="1052737"/>
          <a:ext cx="8640960" cy="5562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39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1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ETAPA</a:t>
                      </a: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/>
                        <a:t>CARACTERÍSTICAS</a:t>
                      </a:r>
                      <a:endParaRPr lang="es-AR" sz="200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6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u="sng" dirty="0"/>
                        <a:t>INVESTIGACIÓN</a:t>
                      </a:r>
                      <a:endParaRPr lang="es-AR" sz="2000" u="sng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¿Tengo el dinero, la tecnología y los recursos?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2000" dirty="0"/>
                        <a:t>Factibilidad</a:t>
                      </a: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En esta etapa se identifican los posibles problemas y oportunidades, y se consideran a la luz de los objetivos de la empresa. 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Se realiza un </a:t>
                      </a:r>
                      <a:r>
                        <a:rPr lang="es-ES_tradnl" sz="2000" u="sng" dirty="0"/>
                        <a:t>estudio de factibilidad</a:t>
                      </a:r>
                      <a:r>
                        <a:rPr lang="es-ES_tradnl" sz="2000" dirty="0"/>
                        <a:t>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5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u="sng" dirty="0"/>
                        <a:t>ANÁLISIS</a:t>
                      </a:r>
                      <a:endParaRPr lang="es-AR" sz="2000" u="sng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¿Qué necesito?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2000" kern="1200" dirty="0"/>
                        <a:t>Requerimientos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Esta fase incluye el estudio de los sistemas y procesos de trabajo existentes para identificar puntos fuertes y débiles, así como oportunidades de mejoramiento.  Se obtienen los requerimientos que deberán cumplirse 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Esto es, </a:t>
                      </a:r>
                      <a:r>
                        <a:rPr lang="es-ES_tradnl" sz="2000" u="sng" dirty="0"/>
                        <a:t>¿Qué se necesita?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10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u="sng" dirty="0"/>
                        <a:t>DISEÑO</a:t>
                      </a:r>
                      <a:endParaRPr lang="es-AR" sz="2000" u="sng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¿Cómo lo hago?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2000" kern="1200" dirty="0"/>
                        <a:t>Modelos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ES_tradnl" sz="2000" dirty="0"/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ES_tradnl" sz="2000" dirty="0"/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Se diseña el sistema, se construyen modelos. Se plantea </a:t>
                      </a:r>
                      <a:r>
                        <a:rPr lang="es-ES_tradnl" sz="2000" u="sng" dirty="0"/>
                        <a:t>¿cómo se concretará el objetivo?</a:t>
                      </a:r>
                      <a:endParaRPr lang="es-AR" sz="2000" u="sng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2420888"/>
            <a:ext cx="1008112" cy="83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439" y="3911343"/>
            <a:ext cx="15240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44292" y="5418648"/>
            <a:ext cx="1099516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144"/>
    </mc:Choice>
    <mc:Fallback>
      <p:transition spd="slow" advTm="306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-243408"/>
            <a:ext cx="7772400" cy="1143000"/>
          </a:xfrm>
        </p:spPr>
        <p:txBody>
          <a:bodyPr/>
          <a:lstStyle/>
          <a:p>
            <a:r>
              <a:rPr lang="es-AR" dirty="0"/>
              <a:t>Etapas del Proceso de Desarrollo</a:t>
            </a: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88944"/>
              </p:ext>
            </p:extLst>
          </p:nvPr>
        </p:nvGraphicFramePr>
        <p:xfrm>
          <a:off x="323528" y="692698"/>
          <a:ext cx="8640960" cy="6137839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39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1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7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ETAPA</a:t>
                      </a: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CARACTERÍSTICAS</a:t>
                      </a: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58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800" u="sng" dirty="0"/>
                        <a:t>DESARROLLO</a:t>
                      </a:r>
                      <a:endParaRPr lang="es-AR" sz="1800" u="sng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Concreto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el Diseño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En esta etapa se construye el sistema a partir de la mejor solución encontrada en la etapa de Diseño. </a:t>
                      </a: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6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800" u="sng" dirty="0"/>
                        <a:t>PRUEBAS  E IMPLEMENTACIÓN</a:t>
                      </a:r>
                      <a:endParaRPr lang="es-AR" sz="1800" u="sng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Pruebo si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el sistema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anda. </a:t>
                      </a: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En esta etapa se realiza las pruebas ó “</a:t>
                      </a:r>
                      <a:r>
                        <a:rPr lang="es-ES_tradnl" sz="2000" dirty="0" err="1"/>
                        <a:t>testing</a:t>
                      </a:r>
                      <a:r>
                        <a:rPr lang="es-ES_tradnl" sz="2000" dirty="0"/>
                        <a:t>” del sistema, esto es, la prueba de cada componente del mismo hasta llegar a una integración total.  Esta etapa consiste en la validar el desarrollo realizado.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075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ES_tradnl" sz="1800" u="sng" kern="1200" dirty="0"/>
                        <a:t>MANTENIMIENTO Y REVISIÓN</a:t>
                      </a:r>
                      <a:endParaRPr lang="es-AR" sz="1800" u="sng" kern="1200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Corrijo</a:t>
                      </a:r>
                      <a:endParaRPr lang="es-AR" sz="2000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Mejoro</a:t>
                      </a:r>
                      <a:endParaRPr lang="es-AR" sz="2000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Actualizo</a:t>
                      </a: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Es garantizar la operación del sistema y modificarlo, de modo que continúe cubriendo las necesidades cambiantes de la empresa. </a:t>
                      </a:r>
                      <a:endParaRPr lang="es-AR" sz="2000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Implica el mantenimiento del software, que puede ser: </a:t>
                      </a:r>
                      <a:endParaRPr lang="es-AR" sz="2000" dirty="0"/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_tradnl" sz="2000" dirty="0"/>
                        <a:t>reparar fallas del software</a:t>
                      </a:r>
                      <a:endParaRPr lang="es-AR" sz="2000" dirty="0"/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_tradnl" sz="2000" dirty="0"/>
                        <a:t>adaptar el software a diferentes entornos operativos</a:t>
                      </a:r>
                      <a:endParaRPr lang="es-AR" sz="2000" dirty="0"/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s-ES_tradnl" sz="2000" dirty="0"/>
                        <a:t>agregar o modificar la funcionalidad del sistema (actualización del sistema a los nuevos cambios).  </a:t>
                      </a:r>
                      <a:endParaRPr lang="es-AR" sz="2000" dirty="0"/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2000" dirty="0"/>
                        <a:t>Esto es, mantener, actualizar y mejorar el sistema.</a:t>
                      </a:r>
                      <a:endParaRPr lang="es-AR" sz="20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1923" marR="6192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9394" name="Picture 2" descr="http://www.skillnet.com.co/new/?page_id=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1340768"/>
            <a:ext cx="792088" cy="1074018"/>
          </a:xfrm>
          <a:prstGeom prst="rect">
            <a:avLst/>
          </a:prstGeom>
          <a:noFill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5696" y="2852936"/>
            <a:ext cx="954782" cy="95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5517232"/>
            <a:ext cx="15240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429"/>
    </mc:Choice>
    <mc:Fallback>
      <p:transition spd="slow" advTm="146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0"/>
            <a:ext cx="7772400" cy="1143000"/>
          </a:xfrm>
        </p:spPr>
        <p:txBody>
          <a:bodyPr/>
          <a:lstStyle/>
          <a:p>
            <a:r>
              <a:rPr lang="es-AR" dirty="0"/>
              <a:t>Investigación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3568" y="980728"/>
            <a:ext cx="7772400" cy="4114800"/>
          </a:xfrm>
        </p:spPr>
        <p:txBody>
          <a:bodyPr/>
          <a:lstStyle/>
          <a:p>
            <a:r>
              <a:rPr lang="es-AR" sz="2000" b="1" dirty="0"/>
              <a:t>Estudio de Factibilidad: Estudio que se realiza para decidir si es factible o posible realizar el producto software. Se estudiará desde lo económico y técnico. </a:t>
            </a:r>
            <a:endParaRPr lang="es-AR" sz="2000" dirty="0"/>
          </a:p>
          <a:p>
            <a:endParaRPr lang="es-AR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339910736"/>
              </p:ext>
            </p:extLst>
          </p:nvPr>
        </p:nvGraphicFramePr>
        <p:xfrm>
          <a:off x="395536" y="2060848"/>
          <a:ext cx="7776864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31640" y="260648"/>
            <a:ext cx="1008112" cy="83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302"/>
    </mc:Choice>
    <mc:Fallback>
      <p:transition spd="slow" advTm="158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0"/>
            <a:ext cx="7772400" cy="1143000"/>
          </a:xfrm>
        </p:spPr>
        <p:txBody>
          <a:bodyPr/>
          <a:lstStyle/>
          <a:p>
            <a:r>
              <a:rPr lang="es-AR" dirty="0"/>
              <a:t>Análisis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564904"/>
            <a:ext cx="8096743" cy="390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899592" y="1196752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¿Qué</a:t>
            </a:r>
            <a:r>
              <a:rPr lang="es-ES" dirty="0"/>
              <a:t> debe hacer el sistema?</a:t>
            </a:r>
            <a:endParaRPr lang="es-AR" dirty="0"/>
          </a:p>
          <a:p>
            <a:r>
              <a:rPr lang="es-ES" b="1" dirty="0"/>
              <a:t>¿Qué</a:t>
            </a:r>
            <a:r>
              <a:rPr lang="es-ES" dirty="0"/>
              <a:t> cosas hará el sistema y que cosas no hará?</a:t>
            </a:r>
            <a:endParaRPr lang="es-AR" dirty="0"/>
          </a:p>
          <a:p>
            <a:r>
              <a:rPr lang="es-ES" b="1" dirty="0"/>
              <a:t>¿Qué</a:t>
            </a:r>
            <a:r>
              <a:rPr lang="es-ES" dirty="0"/>
              <a:t> usuarios interactúan con el sistema?</a:t>
            </a:r>
            <a:endParaRPr lang="es-AR" dirty="0"/>
          </a:p>
          <a:p>
            <a:pPr algn="ctr"/>
            <a:r>
              <a:rPr lang="es-AR" dirty="0"/>
              <a:t> </a:t>
            </a:r>
            <a:r>
              <a:rPr lang="es-AR" b="1" dirty="0"/>
              <a:t>Requerimientos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48" y="428604"/>
            <a:ext cx="15240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55"/>
    </mc:Choice>
    <mc:Fallback>
      <p:transition spd="slow" advTm="137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6C67D0-05DD-4D04-9623-C10A76044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" y="260647"/>
            <a:ext cx="8688964" cy="651672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51"/>
    </mc:Choice>
    <mc:Fallback>
      <p:transition spd="slow" advTm="134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11088"/>
            <a:ext cx="7772400" cy="1143000"/>
          </a:xfrm>
        </p:spPr>
        <p:txBody>
          <a:bodyPr/>
          <a:lstStyle/>
          <a:p>
            <a:r>
              <a:rPr lang="es-AR" dirty="0"/>
              <a:t>DESARROLLO</a:t>
            </a:r>
          </a:p>
        </p:txBody>
      </p:sp>
      <p:sp>
        <p:nvSpPr>
          <p:cNvPr id="4" name="3 Rectángulo"/>
          <p:cNvSpPr/>
          <p:nvPr/>
        </p:nvSpPr>
        <p:spPr>
          <a:xfrm>
            <a:off x="683568" y="2420888"/>
            <a:ext cx="7560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Un paradigma es una forma de percibir la realidad</a:t>
            </a:r>
            <a:r>
              <a:rPr lang="es-ES" b="1" dirty="0" smtClean="0"/>
              <a:t>.</a:t>
            </a:r>
          </a:p>
          <a:p>
            <a:endParaRPr lang="es-ES" b="1" dirty="0" smtClean="0"/>
          </a:p>
          <a:p>
            <a:r>
              <a:rPr lang="es-ES" b="1" dirty="0" smtClean="0"/>
              <a:t>Se selecciona un PARADIGMA para construir el sistema. </a:t>
            </a:r>
            <a:endParaRPr lang="es-AR" dirty="0"/>
          </a:p>
        </p:txBody>
      </p:sp>
      <p:pic>
        <p:nvPicPr>
          <p:cNvPr id="6" name="Picture 2" descr="http://www.skillnet.com.co/new/?page_id=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940" y="116632"/>
            <a:ext cx="915708" cy="1241638"/>
          </a:xfrm>
          <a:prstGeom prst="rect">
            <a:avLst/>
          </a:prstGeom>
          <a:noFill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6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34"/>
    </mc:Choice>
    <mc:Fallback>
      <p:transition spd="slow" advTm="73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777</Words>
  <Application>Microsoft Office PowerPoint</Application>
  <PresentationFormat>Presentación en pantalla (4:3)</PresentationFormat>
  <Paragraphs>118</Paragraphs>
  <Slides>14</Slides>
  <Notes>0</Notes>
  <HiddenSlides>0</HiddenSlides>
  <MMClips>14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Comic Sans MS</vt:lpstr>
      <vt:lpstr>Symbol</vt:lpstr>
      <vt:lpstr>Times New Roman</vt:lpstr>
      <vt:lpstr>Wingdings</vt:lpstr>
      <vt:lpstr>Diseño predeterminado</vt:lpstr>
      <vt:lpstr> </vt:lpstr>
      <vt:lpstr>4 etapas fundamentales de procesos que son comunes para todos los sistemas </vt:lpstr>
      <vt:lpstr>Etapas del Proceso de Desarrollo</vt:lpstr>
      <vt:lpstr>Etapas del Proceso de Desarrollo</vt:lpstr>
      <vt:lpstr>Etapas del Proceso de Desarrollo</vt:lpstr>
      <vt:lpstr>Investigación</vt:lpstr>
      <vt:lpstr>Análisis</vt:lpstr>
      <vt:lpstr>Presentación de PowerPoint</vt:lpstr>
      <vt:lpstr>DESARROLLO</vt:lpstr>
      <vt:lpstr>PRUEBAS (TESTING)</vt:lpstr>
      <vt:lpstr>MANTENIMIENTO Y REVISIÓN </vt:lpstr>
      <vt:lpstr>MANTENIMIENTO Y REVISIÓN </vt:lpstr>
      <vt:lpstr>DOCUMENTACIÓN   Un sistema de software no servirá de mucho a menos que las personas puedan aprender a usarlo y mantenerlo. Por tanto, la documentación es una parte importante del software.    En este apunte no se ha incluido a la documentación en una etapa particular del proceso de desarrollo de un software porque se considera que deberá irse construyendo a medida que se construye el software (sobre todo la documentación técnica). </vt:lpstr>
      <vt:lpstr>FIN  CUARTA PARTE</vt:lpstr>
    </vt:vector>
  </TitlesOfParts>
  <Company>unlm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6:  INTRODUCCIÓN A LOS SISTEMAS DE INFORMACIÓN</dc:title>
  <dc:creator>eleonor</dc:creator>
  <cp:lastModifiedBy>Windows 10</cp:lastModifiedBy>
  <cp:revision>210</cp:revision>
  <dcterms:created xsi:type="dcterms:W3CDTF">2003-07-14T12:59:17Z</dcterms:created>
  <dcterms:modified xsi:type="dcterms:W3CDTF">2022-03-29T13:52:12Z</dcterms:modified>
</cp:coreProperties>
</file>